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2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6" r:id="rId3"/>
    <p:sldId id="270" r:id="rId4"/>
    <p:sldId id="263" r:id="rId5"/>
    <p:sldId id="271" r:id="rId6"/>
    <p:sldId id="274" r:id="rId7"/>
    <p:sldId id="275" r:id="rId8"/>
    <p:sldId id="267" r:id="rId9"/>
    <p:sldId id="269" r:id="rId10"/>
    <p:sldId id="258" r:id="rId11"/>
    <p:sldId id="259" r:id="rId12"/>
    <p:sldId id="272" r:id="rId13"/>
    <p:sldId id="265" r:id="rId14"/>
    <p:sldId id="273" r:id="rId15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  <p:embeddedFont>
      <p:font typeface="Georgia" panose="02040502050405020303" pitchFamily="18" charset="0"/>
      <p:regular r:id="rId28"/>
      <p:bold r:id="rId29"/>
      <p:italic r:id="rId30"/>
      <p:boldItalic r:id="rId31"/>
    </p:embeddedFont>
    <p:embeddedFont>
      <p:font typeface="Segoe UI" panose="020B0502040204020203" pitchFamily="34" charset="0"/>
      <p:regular r:id="rId32"/>
      <p:bold r:id="rId33"/>
      <p:italic r:id="rId34"/>
      <p:boldItalic r:id="rId35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059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117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177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235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5294" algn="l" defTabSz="914117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2352" algn="l" defTabSz="914117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199411" algn="l" defTabSz="914117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6470" algn="l" defTabSz="914117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pos="22" userDrawn="1">
          <p15:clr>
            <a:srgbClr val="A4A3A4"/>
          </p15:clr>
        </p15:guide>
        <p15:guide id="3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854">
          <p15:clr>
            <a:srgbClr val="A4A3A4"/>
          </p15:clr>
        </p15:guide>
        <p15:guide id="2" pos="228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CCECFF"/>
    <a:srgbClr val="69768D"/>
    <a:srgbClr val="E1E4E8"/>
    <a:srgbClr val="A4ADBB"/>
    <a:srgbClr val="6363CB"/>
    <a:srgbClr val="333399"/>
    <a:srgbClr val="33CC33"/>
    <a:srgbClr val="FF99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6517" autoAdjust="0"/>
  </p:normalViewPr>
  <p:slideViewPr>
    <p:cSldViewPr>
      <p:cViewPr varScale="1">
        <p:scale>
          <a:sx n="78" d="100"/>
          <a:sy n="78" d="100"/>
        </p:scale>
        <p:origin x="1363" y="72"/>
      </p:cViewPr>
      <p:guideLst>
        <p:guide orient="horz" pos="4065"/>
        <p:guide pos="22"/>
        <p:guide pos="2880"/>
      </p:guideLst>
    </p:cSldViewPr>
  </p:slideViewPr>
  <p:outlineViewPr>
    <p:cViewPr>
      <p:scale>
        <a:sx n="33" d="100"/>
        <a:sy n="33" d="100"/>
      </p:scale>
      <p:origin x="0" y="-3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1248" y="-4734"/>
      </p:cViewPr>
      <p:guideLst>
        <p:guide orient="horz" pos="5854"/>
        <p:guide pos="228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"/>
          <p:cNvSpPr>
            <a:spLocks noGrp="1"/>
          </p:cNvSpPr>
          <p:nvPr>
            <p:ph type="dt" sz="quarter" idx="1"/>
          </p:nvPr>
        </p:nvSpPr>
        <p:spPr>
          <a:xfrm>
            <a:off x="237600" y="10011600"/>
            <a:ext cx="1728000" cy="219600"/>
          </a:xfrm>
          <a:prstGeom prst="rect">
            <a:avLst/>
          </a:prstGeom>
        </p:spPr>
        <p:txBody>
          <a:bodyPr vert="horz" lIns="0" tIns="45714" rIns="91425" bIns="45714" rtlCol="0"/>
          <a:lstStyle>
            <a:lvl1pPr algn="r">
              <a:defRPr sz="1200"/>
            </a:lvl1pPr>
          </a:lstStyle>
          <a:p>
            <a:pPr algn="l"/>
            <a:endParaRPr lang="de-DE" sz="10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2"/>
          </p:nvPr>
        </p:nvSpPr>
        <p:spPr>
          <a:xfrm>
            <a:off x="2019600" y="10010274"/>
            <a:ext cx="3060000" cy="219600"/>
          </a:xfrm>
          <a:prstGeom prst="rect">
            <a:avLst/>
          </a:prstGeom>
        </p:spPr>
        <p:txBody>
          <a:bodyPr vert="horz" lIns="91418" tIns="45710" rIns="91418" bIns="45710" rtlCol="0" anchor="ctr" anchorCtr="0"/>
          <a:lstStyle/>
          <a:p>
            <a:pPr algn="ctr">
              <a:tabLst>
                <a:tab pos="3458318" algn="ctr"/>
              </a:tabLst>
            </a:pPr>
            <a:r>
              <a:rPr lang="de-DE" sz="1000">
                <a:solidFill>
                  <a:schemeClr val="bg2"/>
                </a:solidFill>
                <a:latin typeface="+mn-lt"/>
              </a:rPr>
              <a:t>– vertraulich –</a:t>
            </a:r>
            <a:endParaRPr lang="de-DE" sz="10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" name="Foliennummernplatzhalter"/>
          <p:cNvSpPr>
            <a:spLocks noGrp="1"/>
          </p:cNvSpPr>
          <p:nvPr>
            <p:ph type="sldNum" sz="quarter" idx="3"/>
          </p:nvPr>
        </p:nvSpPr>
        <p:spPr>
          <a:xfrm>
            <a:off x="5839200" y="10010274"/>
            <a:ext cx="1260000" cy="219600"/>
          </a:xfrm>
          <a:prstGeom prst="rect">
            <a:avLst/>
          </a:prstGeom>
        </p:spPr>
        <p:txBody>
          <a:bodyPr vert="horz" lIns="91418" tIns="45710" rIns="91418" bIns="45710" rtlCol="0" anchor="ctr" anchorCtr="0"/>
          <a:lstStyle/>
          <a:p>
            <a:pPr algn="r">
              <a:tabLst>
                <a:tab pos="3458318" algn="ctr"/>
              </a:tabLst>
            </a:pPr>
            <a:fld id="{0E845FF4-935F-4F2E-9CB2-946125C1C92A}" type="slidenum">
              <a:rPr lang="de-DE" sz="1000">
                <a:solidFill>
                  <a:schemeClr val="bg2"/>
                </a:solidFill>
                <a:latin typeface="+mn-lt"/>
              </a:rPr>
              <a:pPr algn="r">
                <a:tabLst>
                  <a:tab pos="3458318" algn="ctr"/>
                </a:tabLst>
              </a:pPr>
              <a:t>‹Nr.›</a:t>
            </a:fld>
            <a:endParaRPr lang="de-DE" sz="10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" name="Rechteck Kopfzeile"/>
          <p:cNvSpPr/>
          <p:nvPr/>
        </p:nvSpPr>
        <p:spPr>
          <a:xfrm>
            <a:off x="3" y="0"/>
            <a:ext cx="7099300" cy="579438"/>
          </a:xfrm>
          <a:prstGeom prst="rect">
            <a:avLst/>
          </a:prstGeom>
          <a:gradFill>
            <a:gsLst>
              <a:gs pos="0">
                <a:schemeClr val="bg2">
                  <a:lumMod val="20000"/>
                  <a:lumOff val="80000"/>
                </a:schemeClr>
              </a:gs>
              <a:gs pos="9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Kopfzeil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425414" y="0"/>
            <a:ext cx="5673886" cy="579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745" tIns="47372" rIns="237600" bIns="47372" numCol="1" anchor="ctr" anchorCtr="0" compatLnSpc="1">
            <a:prstTxWarp prst="textNoShape">
              <a:avLst/>
            </a:prstTxWarp>
          </a:bodyPr>
          <a:lstStyle>
            <a:lvl1pPr defTabSz="947507"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algn="r">
              <a:defRPr/>
            </a:pPr>
            <a:r>
              <a:rPr lang="de-DE" altLang="de-DE">
                <a:solidFill>
                  <a:srgbClr val="A4ADBB"/>
                </a:solidFill>
              </a:rPr>
              <a:t>Name der Präsentation</a:t>
            </a:r>
            <a:endParaRPr lang="de-DE" altLang="de-DE" dirty="0">
              <a:solidFill>
                <a:srgbClr val="A4ADBB"/>
              </a:solidFill>
            </a:endParaRPr>
          </a:p>
        </p:txBody>
      </p:sp>
      <p:pic>
        <p:nvPicPr>
          <p:cNvPr id="10" name="Logo" descr="V:\vorlagen\trunk\ITK-Logos\ITK_Logo_RGB_Dokumentvorlage_kle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286" y="111600"/>
            <a:ext cx="4171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Versionsnummer" title="[Versionsnummer]"/>
          <p:cNvSpPr txBox="1">
            <a:spLocks noChangeAspect="1"/>
          </p:cNvSpPr>
          <p:nvPr/>
        </p:nvSpPr>
        <p:spPr>
          <a:xfrm>
            <a:off x="14461" y="7123559"/>
            <a:ext cx="180000" cy="2160000"/>
          </a:xfrm>
          <a:prstGeom prst="rect">
            <a:avLst/>
          </a:prstGeom>
          <a:noFill/>
        </p:spPr>
        <p:txBody>
          <a:bodyPr vert="vert270" wrap="none" lIns="0" tIns="0" rIns="0" bIns="0" rtlCol="0" anchor="t" anchorCtr="0">
            <a:noAutofit/>
          </a:bodyPr>
          <a:lstStyle/>
          <a:p>
            <a:r>
              <a:rPr lang="de-DE" sz="500">
                <a:solidFill>
                  <a:schemeClr val="bg1">
                    <a:lumMod val="65000"/>
                  </a:schemeClr>
                </a:solidFill>
                <a:latin typeface="+mn-lt"/>
              </a:rPr>
              <a:t>© ITK Engineering GmbH, Vorlage 3010D6DE, v 2.1.2, gültig ab 07.02.2017</a:t>
            </a:r>
            <a:endParaRPr lang="de-DE" sz="5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7612283"/>
      </p:ext>
    </p:extLst>
  </p:cSld>
  <p:clrMap bg1="lt1" tx1="dk1" bg2="lt2" tx2="dk2" accent1="accent1" accent2="accent2" accent3="accent3" accent4="accent4" accent5="accent5" accent6="accent6" hlink="hlink" folHlink="folHlink"/>
  <p:hf/>
  <p:extLst mod="1">
    <p:ext uri="{56416CCD-93CA-4268-BC5B-53C4BB910035}">
      <p15:sldGuideLst xmlns:p15="http://schemas.microsoft.com/office/powerpoint/2012/main">
        <p15:guide id="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5"/>
          </p:nvPr>
        </p:nvSpPr>
        <p:spPr>
          <a:xfrm>
            <a:off x="5839200" y="10011600"/>
            <a:ext cx="1260000" cy="219600"/>
          </a:xfrm>
          <a:prstGeom prst="rect">
            <a:avLst/>
          </a:prstGeom>
        </p:spPr>
        <p:txBody>
          <a:bodyPr vert="horz" lIns="91418" tIns="45710" rIns="91418" bIns="45710" rtlCol="0" anchor="ctr" anchorCtr="0"/>
          <a:lstStyle>
            <a:lvl1pPr algn="r">
              <a:defRPr lang="de-DE"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tabLst>
                <a:tab pos="3458318" algn="ctr"/>
              </a:tabLst>
            </a:pPr>
            <a:fld id="{8225035F-68F4-4318-AA7D-9A286E529D29}" type="slidenum">
              <a:rPr lang="de-DE" smtClean="0"/>
              <a:pPr>
                <a:tabLst>
                  <a:tab pos="3458318" algn="ctr"/>
                </a:tabLst>
              </a:pPr>
              <a:t>‹Nr.›</a:t>
            </a:fld>
            <a:endParaRPr lang="de-DE" dirty="0"/>
          </a:p>
        </p:txBody>
      </p:sp>
      <p:sp>
        <p:nvSpPr>
          <p:cNvPr id="2" name="Fußzeilenplatzhalter"/>
          <p:cNvSpPr>
            <a:spLocks noGrp="1"/>
          </p:cNvSpPr>
          <p:nvPr>
            <p:ph type="ftr" sz="quarter" idx="4"/>
          </p:nvPr>
        </p:nvSpPr>
        <p:spPr>
          <a:xfrm>
            <a:off x="2019600" y="10011600"/>
            <a:ext cx="3060000" cy="219600"/>
          </a:xfrm>
          <a:prstGeom prst="rect">
            <a:avLst/>
          </a:prstGeom>
        </p:spPr>
        <p:txBody>
          <a:bodyPr vert="horz" lIns="91418" tIns="45710" rIns="91418" bIns="45710" rtlCol="0" anchor="ctr" anchorCtr="0"/>
          <a:lstStyle>
            <a:lvl1pPr algn="ctr">
              <a:defRPr lang="de-DE" sz="1000" dirty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tabLst>
                <a:tab pos="3458318" algn="ctr"/>
              </a:tabLst>
            </a:pPr>
            <a:r>
              <a:rPr lang="de-DE"/>
              <a:t>– vertraulich –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idx="1"/>
          </p:nvPr>
        </p:nvSpPr>
        <p:spPr>
          <a:xfrm>
            <a:off x="237600" y="10011600"/>
            <a:ext cx="1728000" cy="219600"/>
          </a:xfrm>
          <a:prstGeom prst="rect">
            <a:avLst/>
          </a:prstGeom>
        </p:spPr>
        <p:txBody>
          <a:bodyPr vert="horz" lIns="0" tIns="45710" rIns="91418" bIns="45710" rtlCol="0" anchor="ctr" anchorCtr="0"/>
          <a:lstStyle>
            <a:lvl1pPr algn="l">
              <a:defRPr lang="de-DE" sz="1000" smtClean="0">
                <a:solidFill>
                  <a:srgbClr val="69768D"/>
                </a:solidFill>
                <a:latin typeface="+mn-lt"/>
              </a:defRPr>
            </a:lvl1pPr>
          </a:lstStyle>
          <a:p>
            <a:pPr>
              <a:tabLst>
                <a:tab pos="3458318" algn="ctr"/>
              </a:tabLst>
            </a:pPr>
            <a:endParaRPr lang="de-DE" dirty="0"/>
          </a:p>
        </p:txBody>
      </p:sp>
      <p:cxnSp>
        <p:nvCxnSpPr>
          <p:cNvPr id="10" name="Linie Fußzeile"/>
          <p:cNvCxnSpPr/>
          <p:nvPr/>
        </p:nvCxnSpPr>
        <p:spPr>
          <a:xfrm>
            <a:off x="3" y="9972000"/>
            <a:ext cx="70993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Notizenplatzhalter"/>
          <p:cNvSpPr>
            <a:spLocks noGrp="1"/>
          </p:cNvSpPr>
          <p:nvPr>
            <p:ph type="body" sz="quarter" idx="3"/>
          </p:nvPr>
        </p:nvSpPr>
        <p:spPr>
          <a:xfrm>
            <a:off x="709613" y="5004941"/>
            <a:ext cx="5648325" cy="4792885"/>
          </a:xfrm>
          <a:prstGeom prst="rect">
            <a:avLst/>
          </a:prstGeom>
        </p:spPr>
        <p:txBody>
          <a:bodyPr vert="horz" lIns="91418" tIns="45710" rIns="91418" bIns="4571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Folienbildplatzhalter"/>
          <p:cNvSpPr>
            <a:spLocks noGrp="1" noRot="1" noChangeAspect="1"/>
          </p:cNvSpPr>
          <p:nvPr>
            <p:ph type="sldImg" idx="2"/>
          </p:nvPr>
        </p:nvSpPr>
        <p:spPr>
          <a:xfrm>
            <a:off x="781558" y="724818"/>
            <a:ext cx="5540400" cy="4156160"/>
          </a:xfrm>
          <a:prstGeom prst="rect">
            <a:avLst/>
          </a:prstGeom>
          <a:noFill/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8" name="Rechteck Kopfzeile"/>
          <p:cNvSpPr/>
          <p:nvPr/>
        </p:nvSpPr>
        <p:spPr>
          <a:xfrm>
            <a:off x="1" y="0"/>
            <a:ext cx="7097713" cy="5796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0000"/>
                  <a:lumOff val="80000"/>
                </a:schemeClr>
              </a:gs>
              <a:gs pos="9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7" rIns="91432" bIns="45717" rtlCol="0" anchor="ctr"/>
          <a:lstStyle/>
          <a:p>
            <a:pPr algn="ctr"/>
            <a:endParaRPr lang="de-DE"/>
          </a:p>
        </p:txBody>
      </p:sp>
      <p:sp>
        <p:nvSpPr>
          <p:cNvPr id="11" name="Kopfzeilenplatzhalter"/>
          <p:cNvSpPr>
            <a:spLocks noGrp="1"/>
          </p:cNvSpPr>
          <p:nvPr>
            <p:ph type="hdr" sz="quarter"/>
          </p:nvPr>
        </p:nvSpPr>
        <p:spPr>
          <a:xfrm>
            <a:off x="1029369" y="0"/>
            <a:ext cx="6068343" cy="579600"/>
          </a:xfrm>
          <a:prstGeom prst="rect">
            <a:avLst/>
          </a:prstGeom>
        </p:spPr>
        <p:txBody>
          <a:bodyPr vert="horz" lIns="91432" tIns="45717" rIns="237600" bIns="45717" rtlCol="0" anchor="ctr" anchorCtr="0"/>
          <a:lstStyle>
            <a:lvl1pPr algn="r">
              <a:defRPr sz="2000">
                <a:solidFill>
                  <a:schemeClr val="bg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de-DE"/>
              <a:t>Name der Präsentation</a:t>
            </a:r>
            <a:endParaRPr lang="de-DE" dirty="0"/>
          </a:p>
        </p:txBody>
      </p:sp>
      <p:pic>
        <p:nvPicPr>
          <p:cNvPr id="7" name="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01" y="109800"/>
            <a:ext cx="417143" cy="360000"/>
          </a:xfrm>
          <a:prstGeom prst="rect">
            <a:avLst/>
          </a:prstGeom>
        </p:spPr>
      </p:pic>
      <p:sp>
        <p:nvSpPr>
          <p:cNvPr id="12" name="Versionsnummer" title="[Versionsnummer]"/>
          <p:cNvSpPr txBox="1">
            <a:spLocks noChangeAspect="1"/>
          </p:cNvSpPr>
          <p:nvPr/>
        </p:nvSpPr>
        <p:spPr>
          <a:xfrm>
            <a:off x="14461" y="7123559"/>
            <a:ext cx="180000" cy="2160000"/>
          </a:xfrm>
          <a:prstGeom prst="rect">
            <a:avLst/>
          </a:prstGeom>
          <a:noFill/>
        </p:spPr>
        <p:txBody>
          <a:bodyPr vert="vert270" wrap="none" lIns="0" tIns="0" rIns="0" bIns="0" rtlCol="0" anchor="t" anchorCtr="0">
            <a:noAutofit/>
          </a:bodyPr>
          <a:lstStyle/>
          <a:p>
            <a:r>
              <a:rPr lang="de-DE" sz="500">
                <a:solidFill>
                  <a:schemeClr val="bg1">
                    <a:lumMod val="65000"/>
                  </a:schemeClr>
                </a:solidFill>
                <a:latin typeface="+mn-lt"/>
              </a:rPr>
              <a:t>© ITK Engineering GmbH, Vorlage 3010D6DE, v 2.1.2, gültig ab 07.02.2017</a:t>
            </a:r>
            <a:endParaRPr lang="de-DE" sz="500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608555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71450" indent="-171450" algn="l" rtl="0" eaLnBrk="0" fontAlgn="base" hangingPunct="0">
      <a:spcBef>
        <a:spcPct val="30000"/>
      </a:spcBef>
      <a:spcAft>
        <a:spcPct val="0"/>
      </a:spcAft>
      <a:buClr>
        <a:schemeClr val="accent3">
          <a:lumMod val="75000"/>
        </a:schemeClr>
      </a:buClr>
      <a:buSzPct val="110000"/>
      <a:buFont typeface="Wingdings" panose="05000000000000000000" pitchFamily="2" charset="2"/>
      <a:buChar char="§"/>
      <a:defRPr sz="1200" kern="1200">
        <a:solidFill>
          <a:schemeClr val="accent5"/>
        </a:solidFill>
        <a:latin typeface="+mn-lt"/>
        <a:ea typeface="+mn-ea"/>
        <a:cs typeface="+mn-cs"/>
      </a:defRPr>
    </a:lvl1pPr>
    <a:lvl2pPr marL="354013" indent="-171450" algn="l" rtl="0" eaLnBrk="0" fontAlgn="base" hangingPunct="0">
      <a:spcBef>
        <a:spcPct val="30000"/>
      </a:spcBef>
      <a:spcAft>
        <a:spcPct val="0"/>
      </a:spcAft>
      <a:buClr>
        <a:schemeClr val="accent3">
          <a:lumMod val="75000"/>
        </a:schemeClr>
      </a:buClr>
      <a:buSzPct val="110000"/>
      <a:buFont typeface="Wingdings" panose="05000000000000000000" pitchFamily="2" charset="2"/>
      <a:buChar char="§"/>
      <a:defRPr sz="1200" kern="1200">
        <a:solidFill>
          <a:schemeClr val="accent5"/>
        </a:solidFill>
        <a:latin typeface="+mn-lt"/>
        <a:ea typeface="+mn-ea"/>
        <a:cs typeface="+mn-cs"/>
      </a:defRPr>
    </a:lvl2pPr>
    <a:lvl3pPr marL="622300" indent="-171450" algn="l" rtl="0" eaLnBrk="0" fontAlgn="base" hangingPunct="0">
      <a:spcBef>
        <a:spcPct val="30000"/>
      </a:spcBef>
      <a:spcAft>
        <a:spcPct val="0"/>
      </a:spcAft>
      <a:buClr>
        <a:schemeClr val="accent3">
          <a:lumMod val="75000"/>
        </a:schemeClr>
      </a:buClr>
      <a:buSzPct val="110000"/>
      <a:buFont typeface="Wingdings" panose="05000000000000000000" pitchFamily="2" charset="2"/>
      <a:buChar char="§"/>
      <a:defRPr sz="1200" kern="1200">
        <a:solidFill>
          <a:schemeClr val="accent5"/>
        </a:solidFill>
        <a:latin typeface="+mn-lt"/>
        <a:ea typeface="+mn-ea"/>
        <a:cs typeface="+mn-cs"/>
      </a:defRPr>
    </a:lvl3pPr>
    <a:lvl4pPr marL="987425" indent="-182563" algn="l" rtl="0" eaLnBrk="0" fontAlgn="base" hangingPunct="0">
      <a:spcBef>
        <a:spcPct val="30000"/>
      </a:spcBef>
      <a:spcAft>
        <a:spcPct val="0"/>
      </a:spcAft>
      <a:buClr>
        <a:schemeClr val="accent3">
          <a:lumMod val="75000"/>
        </a:schemeClr>
      </a:buClr>
      <a:buSzPct val="110000"/>
      <a:buFont typeface="Wingdings" panose="05000000000000000000" pitchFamily="2" charset="2"/>
      <a:buChar char="§"/>
      <a:tabLst/>
      <a:defRPr sz="1200" kern="1200">
        <a:solidFill>
          <a:schemeClr val="accent5"/>
        </a:solidFill>
        <a:latin typeface="+mn-lt"/>
        <a:ea typeface="+mn-ea"/>
        <a:cs typeface="+mn-cs"/>
      </a:defRPr>
    </a:lvl4pPr>
    <a:lvl5pPr marL="1341438" indent="-171450" algn="l" rtl="0" eaLnBrk="0" fontAlgn="base" hangingPunct="0">
      <a:spcBef>
        <a:spcPct val="30000"/>
      </a:spcBef>
      <a:spcAft>
        <a:spcPct val="0"/>
      </a:spcAft>
      <a:buClr>
        <a:schemeClr val="accent3">
          <a:lumMod val="75000"/>
        </a:schemeClr>
      </a:buClr>
      <a:buSzPct val="110000"/>
      <a:buFont typeface="Wingdings" panose="05000000000000000000" pitchFamily="2" charset="2"/>
      <a:buChar char="§"/>
      <a:defRPr sz="1200" kern="1200">
        <a:solidFill>
          <a:schemeClr val="accent5"/>
        </a:solidFill>
        <a:latin typeface="+mn-lt"/>
        <a:ea typeface="+mn-ea"/>
        <a:cs typeface="+mn-cs"/>
      </a:defRPr>
    </a:lvl5pPr>
    <a:lvl6pPr marL="2285294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52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11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70" algn="l" defTabSz="9141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:p15="http://schemas.microsoft.com/office/powerpoint/2012/main">
        <p15:guide id="1" pos="2018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5035F-68F4-4318-AA7D-9A286E529D29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– vertraulich –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Name der Präsentation</a:t>
            </a:r>
            <a:endParaRPr lang="de-DE" dirty="0"/>
          </a:p>
        </p:txBody>
      </p:sp>
      <p:sp>
        <p:nvSpPr>
          <p:cNvPr id="12" name="Folienbildplatzhalter 11"/>
          <p:cNvSpPr>
            <a:spLocks noGrp="1" noRot="1" noChangeAspect="1"/>
          </p:cNvSpPr>
          <p:nvPr>
            <p:ph type="sldImg"/>
          </p:nvPr>
        </p:nvSpPr>
        <p:spPr>
          <a:xfrm>
            <a:off x="781050" y="725488"/>
            <a:ext cx="5540375" cy="4156075"/>
          </a:xfrm>
        </p:spPr>
      </p:sp>
      <p:sp>
        <p:nvSpPr>
          <p:cNvPr id="13" name="Notizenplatzhalt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93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3498850"/>
            <a:ext cx="9144000" cy="336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0" y="417601"/>
            <a:ext cx="1332000" cy="1149534"/>
          </a:xfrm>
          <a:prstGeom prst="rect">
            <a:avLst/>
          </a:prstGeom>
        </p:spPr>
      </p:pic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1800002" y="3498901"/>
            <a:ext cx="7342189" cy="1226247"/>
          </a:xfrm>
          <a:solidFill>
            <a:schemeClr val="bg1">
              <a:alpha val="80000"/>
            </a:schemeClr>
          </a:solidFill>
          <a:effectLst>
            <a:glow rad="228600">
              <a:schemeClr val="bg1">
                <a:alpha val="40000"/>
              </a:schemeClr>
            </a:glow>
          </a:effectLst>
        </p:spPr>
        <p:txBody>
          <a:bodyPr lIns="360000" anchor="ctr" anchorCtr="0">
            <a:normAutofit/>
          </a:bodyPr>
          <a:lstStyle>
            <a:lvl1pPr marL="0" indent="0" algn="l">
              <a:buNone/>
              <a:defRPr sz="2800">
                <a:solidFill>
                  <a:schemeClr val="bg2"/>
                </a:solidFill>
              </a:defRPr>
            </a:lvl1pPr>
            <a:lvl2pPr marL="457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1801814" y="1699391"/>
            <a:ext cx="7340377" cy="1799506"/>
          </a:xfrm>
          <a:solidFill>
            <a:schemeClr val="bg2"/>
          </a:solidFill>
        </p:spPr>
        <p:txBody>
          <a:bodyPr lIns="360000">
            <a:normAutofit/>
          </a:bodyPr>
          <a:lstStyle>
            <a:lvl1pPr algn="l">
              <a:defRPr sz="44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Version"/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6490800"/>
            <a:ext cx="2880000" cy="27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42913" indent="0">
              <a:buNone/>
              <a:defRPr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  <a:lvl5pPr marL="1792287" indent="0">
              <a:buNone/>
              <a:defRPr/>
            </a:lvl5pPr>
          </a:lstStyle>
          <a:p>
            <a:pPr lvl="0"/>
            <a:r>
              <a:rPr lang="de-DE" dirty="0"/>
              <a:t>&lt;Modul / Versionsnummer / Datum&gt;</a:t>
            </a:r>
          </a:p>
        </p:txBody>
      </p:sp>
      <p:sp>
        <p:nvSpPr>
          <p:cNvPr id="10" name="Textplatzhalter Vertraulichkeitsklasse"/>
          <p:cNvSpPr>
            <a:spLocks noGrp="1"/>
          </p:cNvSpPr>
          <p:nvPr>
            <p:ph type="body" sz="quarter" idx="11" hasCustomPrompt="1"/>
          </p:nvPr>
        </p:nvSpPr>
        <p:spPr>
          <a:xfrm>
            <a:off x="7488000" y="4438800"/>
            <a:ext cx="1656000" cy="288000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1400" baseline="0">
                <a:solidFill>
                  <a:schemeClr val="bg2"/>
                </a:solidFill>
              </a:defRPr>
            </a:lvl1pPr>
            <a:lvl2pPr marL="442913" indent="0">
              <a:buNone/>
              <a:defRPr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</a:lstStyle>
          <a:p>
            <a:pPr lvl="0"/>
            <a:r>
              <a:rPr lang="de-DE" dirty="0"/>
              <a:t>- vertraulich -</a:t>
            </a:r>
          </a:p>
        </p:txBody>
      </p:sp>
    </p:spTree>
    <p:extLst>
      <p:ext uri="{BB962C8B-B14F-4D97-AF65-F5344CB8AC3E}">
        <p14:creationId xmlns:p14="http://schemas.microsoft.com/office/powerpoint/2010/main" val="1599337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Bild + Inhalt (farbiger Hintergrund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19E8FD-EF31-4DC5-B95B-0962AFB1985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4" name="Inhaltsplatzhalter"/>
          <p:cNvSpPr>
            <a:spLocks noGrp="1"/>
          </p:cNvSpPr>
          <p:nvPr>
            <p:ph sz="quarter" idx="25"/>
          </p:nvPr>
        </p:nvSpPr>
        <p:spPr>
          <a:xfrm>
            <a:off x="3599999" y="1710000"/>
            <a:ext cx="5184000" cy="4752000"/>
          </a:xfrm>
          <a:solidFill>
            <a:schemeClr val="accent3"/>
          </a:solidFill>
        </p:spPr>
        <p:txBody>
          <a:bodyPr/>
          <a:lstStyle>
            <a:lvl1pPr marL="361950" indent="-271463">
              <a:buClr>
                <a:schemeClr val="accent5"/>
              </a:buClr>
              <a:defRPr/>
            </a:lvl1pPr>
            <a:lvl2pPr marL="628650" indent="-269875">
              <a:buClr>
                <a:schemeClr val="accent5"/>
              </a:buClr>
              <a:defRPr/>
            </a:lvl2pPr>
            <a:lvl3pPr marL="898525" indent="-269875">
              <a:buClr>
                <a:schemeClr val="accent5"/>
              </a:buClr>
              <a:defRPr/>
            </a:lvl3pPr>
            <a:lvl4pPr marL="1166813" indent="-268288">
              <a:buClr>
                <a:schemeClr val="accent5"/>
              </a:buClr>
              <a:defRPr/>
            </a:lvl4pPr>
            <a:lvl5pPr marL="1436688" indent="-269875">
              <a:buClr>
                <a:schemeClr val="accent5"/>
              </a:buCl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Rechteck unter Bild"/>
          <p:cNvSpPr/>
          <p:nvPr userDrawn="1"/>
        </p:nvSpPr>
        <p:spPr>
          <a:xfrm>
            <a:off x="0" y="6102000"/>
            <a:ext cx="3456000" cy="36004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/>
          <a:p>
            <a:pPr marL="0" lvl="0" indent="0" eaLnBrk="1" hangingPunct="1">
              <a:spcBef>
                <a:spcPct val="20000"/>
              </a:spcBef>
              <a:buClr>
                <a:schemeClr val="accent3">
                  <a:lumMod val="75000"/>
                </a:schemeClr>
              </a:buClr>
              <a:buSzPct val="110000"/>
              <a:buFont typeface="Wingdings" pitchFamily="2" charset="2"/>
              <a:buNone/>
            </a:pPr>
            <a:endParaRPr lang="de-DE" altLang="de-DE" baseline="0">
              <a:solidFill>
                <a:schemeClr val="bg1"/>
              </a:solidFill>
            </a:endParaRPr>
          </a:p>
        </p:txBody>
      </p:sp>
      <p:sp>
        <p:nvSpPr>
          <p:cNvPr id="11" name="Bildplatzhalter"/>
          <p:cNvSpPr>
            <a:spLocks noGrp="1"/>
          </p:cNvSpPr>
          <p:nvPr>
            <p:ph type="pic" sz="quarter" idx="18"/>
          </p:nvPr>
        </p:nvSpPr>
        <p:spPr>
          <a:xfrm>
            <a:off x="360000" y="1710000"/>
            <a:ext cx="3096000" cy="432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Untertitel"/>
          <p:cNvSpPr>
            <a:spLocks noGrp="1"/>
          </p:cNvSpPr>
          <p:nvPr>
            <p:ph type="body" sz="quarter" idx="24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77965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Inhal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19E8FD-EF31-4DC5-B95B-0962AFB1985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1" name="Rechteck unter Bild"/>
          <p:cNvSpPr/>
          <p:nvPr userDrawn="1"/>
        </p:nvSpPr>
        <p:spPr>
          <a:xfrm>
            <a:off x="5724000" y="6102000"/>
            <a:ext cx="3420000" cy="36004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/>
          <a:p>
            <a:pPr marL="0" lvl="0" indent="0" eaLnBrk="1" hangingPunct="1">
              <a:spcBef>
                <a:spcPct val="20000"/>
              </a:spcBef>
              <a:buClr>
                <a:schemeClr val="accent3">
                  <a:lumMod val="75000"/>
                </a:schemeClr>
              </a:buClr>
              <a:buSzPct val="110000"/>
              <a:buFont typeface="Wingdings" pitchFamily="2" charset="2"/>
              <a:buNone/>
            </a:pPr>
            <a:endParaRPr lang="de-DE" altLang="de-DE" baseline="0">
              <a:solidFill>
                <a:schemeClr val="bg1"/>
              </a:solidFill>
            </a:endParaRPr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8"/>
          </p:nvPr>
        </p:nvSpPr>
        <p:spPr>
          <a:xfrm>
            <a:off x="5724000" y="1710000"/>
            <a:ext cx="3060700" cy="432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Inhaltsplatzhalter"/>
          <p:cNvSpPr>
            <a:spLocks noGrp="1"/>
          </p:cNvSpPr>
          <p:nvPr>
            <p:ph sz="quarter" idx="25"/>
          </p:nvPr>
        </p:nvSpPr>
        <p:spPr>
          <a:xfrm>
            <a:off x="327600" y="1619999"/>
            <a:ext cx="51840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Untertitel"/>
          <p:cNvSpPr>
            <a:spLocks noGrp="1"/>
          </p:cNvSpPr>
          <p:nvPr>
            <p:ph type="body" sz="quarter" idx="24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20254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Inhalt (farbiger Hintergrund)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19E8FD-EF31-4DC5-B95B-0962AFB1985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Inhaltsplatzhalter"/>
          <p:cNvSpPr>
            <a:spLocks noGrp="1"/>
          </p:cNvSpPr>
          <p:nvPr>
            <p:ph sz="quarter" idx="25"/>
          </p:nvPr>
        </p:nvSpPr>
        <p:spPr>
          <a:xfrm>
            <a:off x="360000" y="1710000"/>
            <a:ext cx="5184000" cy="4752000"/>
          </a:xfrm>
          <a:solidFill>
            <a:schemeClr val="accent3"/>
          </a:solidFill>
        </p:spPr>
        <p:txBody>
          <a:bodyPr/>
          <a:lstStyle>
            <a:lvl1pPr marL="361950" indent="-271463">
              <a:buClr>
                <a:schemeClr val="accent5"/>
              </a:buClr>
              <a:defRPr/>
            </a:lvl1pPr>
            <a:lvl2pPr marL="628650" indent="-269875">
              <a:buClr>
                <a:schemeClr val="accent5"/>
              </a:buClr>
              <a:defRPr/>
            </a:lvl2pPr>
            <a:lvl3pPr marL="898525" indent="-269875">
              <a:buClr>
                <a:schemeClr val="accent5"/>
              </a:buClr>
              <a:defRPr/>
            </a:lvl3pPr>
            <a:lvl4pPr marL="1166813" indent="-268288">
              <a:buClr>
                <a:schemeClr val="accent5"/>
              </a:buClr>
              <a:defRPr/>
            </a:lvl4pPr>
            <a:lvl5pPr marL="1436688" indent="-269875">
              <a:buClr>
                <a:schemeClr val="accent5"/>
              </a:buCl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Rechteck unter Bild"/>
          <p:cNvSpPr/>
          <p:nvPr userDrawn="1"/>
        </p:nvSpPr>
        <p:spPr>
          <a:xfrm>
            <a:off x="5724000" y="6102000"/>
            <a:ext cx="3420000" cy="36004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/>
          <a:p>
            <a:pPr marL="0" lvl="0" indent="0" eaLnBrk="1" hangingPunct="1">
              <a:spcBef>
                <a:spcPct val="20000"/>
              </a:spcBef>
              <a:buClr>
                <a:schemeClr val="accent3">
                  <a:lumMod val="75000"/>
                </a:schemeClr>
              </a:buClr>
              <a:buSzPct val="110000"/>
              <a:buFont typeface="Wingdings" pitchFamily="2" charset="2"/>
              <a:buNone/>
            </a:pPr>
            <a:endParaRPr lang="de-DE" altLang="de-DE" baseline="0">
              <a:solidFill>
                <a:schemeClr val="bg1"/>
              </a:solidFill>
            </a:endParaRPr>
          </a:p>
        </p:txBody>
      </p:sp>
      <p:sp>
        <p:nvSpPr>
          <p:cNvPr id="13" name="Bildplatzhalter"/>
          <p:cNvSpPr>
            <a:spLocks noGrp="1"/>
          </p:cNvSpPr>
          <p:nvPr>
            <p:ph type="pic" sz="quarter" idx="18"/>
          </p:nvPr>
        </p:nvSpPr>
        <p:spPr>
          <a:xfrm>
            <a:off x="5724000" y="1710000"/>
            <a:ext cx="3060700" cy="432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4" name="Untertitel"/>
          <p:cNvSpPr>
            <a:spLocks noGrp="1"/>
          </p:cNvSpPr>
          <p:nvPr>
            <p:ph type="body" sz="quarter" idx="24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0197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 noChangeAspect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 noChangeAspect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7" name="Untertitel"/>
          <p:cNvSpPr>
            <a:spLocks noGrp="1"/>
          </p:cNvSpPr>
          <p:nvPr>
            <p:ph type="body" sz="quarter" idx="15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2397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e Folie (mit Fußzei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cxnSp>
        <p:nvCxnSpPr>
          <p:cNvPr id="6" name="Linie Fußzeile"/>
          <p:cNvCxnSpPr/>
          <p:nvPr userDrawn="1"/>
        </p:nvCxnSpPr>
        <p:spPr>
          <a:xfrm>
            <a:off x="0" y="6642000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061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folie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cxnSp>
        <p:nvCxnSpPr>
          <p:cNvPr id="10" name="Linie Fußzeile"/>
          <p:cNvCxnSpPr/>
          <p:nvPr userDrawn="1"/>
        </p:nvCxnSpPr>
        <p:spPr>
          <a:xfrm>
            <a:off x="0" y="6642000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"/>
          <p:cNvSpPr>
            <a:spLocks noGrp="1"/>
          </p:cNvSpPr>
          <p:nvPr>
            <p:ph type="body" sz="quarter" idx="13"/>
          </p:nvPr>
        </p:nvSpPr>
        <p:spPr>
          <a:xfrm>
            <a:off x="1801108" y="3499200"/>
            <a:ext cx="7344000" cy="2818800"/>
          </a:xfrm>
          <a:effectLst/>
        </p:spPr>
        <p:txBody>
          <a:bodyPr lIns="360000"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1801814" y="1699391"/>
            <a:ext cx="7340377" cy="1799506"/>
          </a:xfrm>
          <a:solidFill>
            <a:schemeClr val="bg2"/>
          </a:solidFill>
        </p:spPr>
        <p:txBody>
          <a:bodyPr lIns="360000">
            <a:normAutofit/>
          </a:bodyPr>
          <a:lstStyle>
            <a:lvl1pPr algn="l">
              <a:defRPr sz="44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1" name="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0" y="417601"/>
            <a:ext cx="1332000" cy="11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34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folie mit groß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 algn="ctr"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cxnSp>
        <p:nvCxnSpPr>
          <p:cNvPr id="10" name="Linie Fußzeile"/>
          <p:cNvCxnSpPr/>
          <p:nvPr userDrawn="1"/>
        </p:nvCxnSpPr>
        <p:spPr>
          <a:xfrm>
            <a:off x="0" y="6642000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Bildplatzhalter"/>
          <p:cNvSpPr>
            <a:spLocks noGrp="1"/>
          </p:cNvSpPr>
          <p:nvPr>
            <p:ph type="pic" sz="quarter" idx="17"/>
          </p:nvPr>
        </p:nvSpPr>
        <p:spPr>
          <a:xfrm>
            <a:off x="0" y="3495600"/>
            <a:ext cx="9144000" cy="29664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1803600" y="1699391"/>
            <a:ext cx="7340377" cy="1799506"/>
          </a:xfrm>
          <a:solidFill>
            <a:schemeClr val="bg2"/>
          </a:solidFill>
        </p:spPr>
        <p:txBody>
          <a:bodyPr lIns="360000">
            <a:normAutofit/>
          </a:bodyPr>
          <a:lstStyle>
            <a:lvl1pPr algn="l">
              <a:defRPr sz="44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1" name="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0" y="417601"/>
            <a:ext cx="1332000" cy="11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190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folie mit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pPr algn="ctr"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cxnSp>
        <p:nvCxnSpPr>
          <p:cNvPr id="10" name="Linie Fußzeile"/>
          <p:cNvCxnSpPr/>
          <p:nvPr userDrawn="1"/>
        </p:nvCxnSpPr>
        <p:spPr>
          <a:xfrm>
            <a:off x="0" y="6642000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unter Text"/>
          <p:cNvSpPr/>
          <p:nvPr userDrawn="1"/>
        </p:nvSpPr>
        <p:spPr>
          <a:xfrm>
            <a:off x="2912400" y="6102000"/>
            <a:ext cx="6231600" cy="360040"/>
          </a:xfrm>
          <a:prstGeom prst="rect">
            <a:avLst/>
          </a:prstGeom>
          <a:solidFill>
            <a:schemeClr val="accent3"/>
          </a:solidFill>
          <a:effectLst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platzhalter"/>
          <p:cNvSpPr>
            <a:spLocks noGrp="1"/>
          </p:cNvSpPr>
          <p:nvPr>
            <p:ph type="body" sz="quarter" idx="17"/>
          </p:nvPr>
        </p:nvSpPr>
        <p:spPr>
          <a:xfrm>
            <a:off x="2880000" y="3600000"/>
            <a:ext cx="5904000" cy="23415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Bildplatzhalter"/>
          <p:cNvSpPr>
            <a:spLocks noGrp="1"/>
          </p:cNvSpPr>
          <p:nvPr>
            <p:ph type="pic" sz="quarter" idx="18"/>
          </p:nvPr>
        </p:nvSpPr>
        <p:spPr>
          <a:xfrm>
            <a:off x="0" y="3495600"/>
            <a:ext cx="2520000" cy="29664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1801814" y="1699391"/>
            <a:ext cx="7340377" cy="1799506"/>
          </a:xfrm>
          <a:solidFill>
            <a:schemeClr val="bg2"/>
          </a:solidFill>
        </p:spPr>
        <p:txBody>
          <a:bodyPr lIns="360000">
            <a:normAutofit/>
          </a:bodyPr>
          <a:lstStyle>
            <a:lvl1pPr algn="l">
              <a:defRPr sz="4400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11" name="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00" y="417601"/>
            <a:ext cx="1332000" cy="11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245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4 Inhalte (Forma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24BB243-2BAD-418B-AFCB-A7A36E49BB3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6" name="Inhaltsplatzhalter rechts unten"/>
          <p:cNvSpPr>
            <a:spLocks noGrp="1"/>
          </p:cNvSpPr>
          <p:nvPr>
            <p:ph sz="quarter" idx="30"/>
          </p:nvPr>
        </p:nvSpPr>
        <p:spPr>
          <a:xfrm>
            <a:off x="4644008" y="4374000"/>
            <a:ext cx="4140000" cy="208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5" name="Untertitel rechts unten"/>
          <p:cNvSpPr>
            <a:spLocks noGrp="1"/>
          </p:cNvSpPr>
          <p:nvPr>
            <p:ph type="body" sz="quarter" idx="29"/>
          </p:nvPr>
        </p:nvSpPr>
        <p:spPr>
          <a:xfrm>
            <a:off x="4676408" y="3942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2" name="Inhaltsplatzhalter links unten"/>
          <p:cNvSpPr>
            <a:spLocks noGrp="1"/>
          </p:cNvSpPr>
          <p:nvPr>
            <p:ph sz="quarter" idx="26"/>
          </p:nvPr>
        </p:nvSpPr>
        <p:spPr>
          <a:xfrm>
            <a:off x="327600" y="4374000"/>
            <a:ext cx="4140000" cy="208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1" name="Untertitel links unten"/>
          <p:cNvSpPr>
            <a:spLocks noGrp="1"/>
          </p:cNvSpPr>
          <p:nvPr>
            <p:ph type="body" sz="quarter" idx="25"/>
          </p:nvPr>
        </p:nvSpPr>
        <p:spPr>
          <a:xfrm>
            <a:off x="360000" y="3942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4" name="Inhaltsplatzhalter rechts oben"/>
          <p:cNvSpPr>
            <a:spLocks noGrp="1"/>
          </p:cNvSpPr>
          <p:nvPr>
            <p:ph sz="quarter" idx="28"/>
          </p:nvPr>
        </p:nvSpPr>
        <p:spPr>
          <a:xfrm>
            <a:off x="4644008" y="1620000"/>
            <a:ext cx="4140000" cy="208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3" name="Untertitel rechts oben"/>
          <p:cNvSpPr>
            <a:spLocks noGrp="1"/>
          </p:cNvSpPr>
          <p:nvPr>
            <p:ph type="body" sz="quarter" idx="27"/>
          </p:nvPr>
        </p:nvSpPr>
        <p:spPr>
          <a:xfrm>
            <a:off x="4676400" y="1188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7" name="Inhaltsplatzhalter links oben"/>
          <p:cNvSpPr>
            <a:spLocks noGrp="1"/>
          </p:cNvSpPr>
          <p:nvPr>
            <p:ph sz="quarter" idx="24"/>
          </p:nvPr>
        </p:nvSpPr>
        <p:spPr>
          <a:xfrm>
            <a:off x="327600" y="1620000"/>
            <a:ext cx="4140000" cy="208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4" name="Untertitel links oben"/>
          <p:cNvSpPr>
            <a:spLocks noGrp="1"/>
          </p:cNvSpPr>
          <p:nvPr>
            <p:ph type="body" sz="quarter" idx="23"/>
          </p:nvPr>
        </p:nvSpPr>
        <p:spPr>
          <a:xfrm>
            <a:off x="358775" y="1188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21613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2 Untertitel + 2 Inhalte üb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0" name="Inhaltsplatzhalter unten"/>
          <p:cNvSpPr>
            <a:spLocks noGrp="1"/>
          </p:cNvSpPr>
          <p:nvPr>
            <p:ph sz="quarter" idx="18"/>
          </p:nvPr>
        </p:nvSpPr>
        <p:spPr>
          <a:xfrm>
            <a:off x="327600" y="4374000"/>
            <a:ext cx="8456400" cy="20875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Untertitel unten"/>
          <p:cNvSpPr>
            <a:spLocks noGrp="1"/>
          </p:cNvSpPr>
          <p:nvPr>
            <p:ph type="body" sz="quarter" idx="16"/>
          </p:nvPr>
        </p:nvSpPr>
        <p:spPr>
          <a:xfrm>
            <a:off x="360000" y="3942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9" name="Inhaltsplatzhalter oben"/>
          <p:cNvSpPr>
            <a:spLocks noGrp="1"/>
          </p:cNvSpPr>
          <p:nvPr>
            <p:ph sz="quarter" idx="17"/>
          </p:nvPr>
        </p:nvSpPr>
        <p:spPr>
          <a:xfrm>
            <a:off x="327600" y="1620000"/>
            <a:ext cx="8456400" cy="20875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Untertitel oben"/>
          <p:cNvSpPr>
            <a:spLocks noGrp="1"/>
          </p:cNvSpPr>
          <p:nvPr>
            <p:ph type="body" sz="quarter" idx="15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14830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 noChangeAspect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 noChangeAspect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8" name="Inhaltsplatzhalter"/>
          <p:cNvSpPr>
            <a:spLocks noGrp="1"/>
          </p:cNvSpPr>
          <p:nvPr>
            <p:ph sz="quarter" idx="14"/>
          </p:nvPr>
        </p:nvSpPr>
        <p:spPr>
          <a:xfrm>
            <a:off x="327600" y="1206000"/>
            <a:ext cx="8456400" cy="525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213866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2 Bilder + 2 Untertitel + 2 Inhalte üb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0" name="Inhaltsplatzhalter unten"/>
          <p:cNvSpPr>
            <a:spLocks noGrp="1"/>
          </p:cNvSpPr>
          <p:nvPr>
            <p:ph sz="quarter" idx="18"/>
          </p:nvPr>
        </p:nvSpPr>
        <p:spPr>
          <a:xfrm>
            <a:off x="2487600" y="4392000"/>
            <a:ext cx="6296400" cy="20875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Untertitel unten"/>
          <p:cNvSpPr>
            <a:spLocks noGrp="1"/>
          </p:cNvSpPr>
          <p:nvPr>
            <p:ph type="body" sz="quarter" idx="16"/>
          </p:nvPr>
        </p:nvSpPr>
        <p:spPr>
          <a:xfrm>
            <a:off x="2520000" y="3942000"/>
            <a:ext cx="626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2" name="Bildplatzhalter unten"/>
          <p:cNvSpPr>
            <a:spLocks noGrp="1"/>
          </p:cNvSpPr>
          <p:nvPr>
            <p:ph type="pic" sz="quarter" idx="20"/>
          </p:nvPr>
        </p:nvSpPr>
        <p:spPr>
          <a:xfrm>
            <a:off x="359532" y="3969977"/>
            <a:ext cx="1800000" cy="2519363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nhaltsplatzhalter oben"/>
          <p:cNvSpPr>
            <a:spLocks noGrp="1"/>
          </p:cNvSpPr>
          <p:nvPr>
            <p:ph sz="quarter" idx="17"/>
          </p:nvPr>
        </p:nvSpPr>
        <p:spPr>
          <a:xfrm>
            <a:off x="2487600" y="1620000"/>
            <a:ext cx="6296400" cy="20875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Untertitel oben"/>
          <p:cNvSpPr>
            <a:spLocks noGrp="1"/>
          </p:cNvSpPr>
          <p:nvPr>
            <p:ph type="body" sz="quarter" idx="15"/>
          </p:nvPr>
        </p:nvSpPr>
        <p:spPr>
          <a:xfrm>
            <a:off x="2520000" y="1188000"/>
            <a:ext cx="626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1" name="Bildplatzhalter oben"/>
          <p:cNvSpPr>
            <a:spLocks noGrp="1"/>
          </p:cNvSpPr>
          <p:nvPr>
            <p:ph type="pic" sz="quarter" idx="19"/>
          </p:nvPr>
        </p:nvSpPr>
        <p:spPr>
          <a:xfrm>
            <a:off x="358775" y="1188000"/>
            <a:ext cx="1800000" cy="2519363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3038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3 Untertitel + 3 Inhalte üb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0" name="Inhaltsplatzhalter unten"/>
          <p:cNvSpPr>
            <a:spLocks noGrp="1"/>
          </p:cNvSpPr>
          <p:nvPr>
            <p:ph sz="quarter" idx="18"/>
          </p:nvPr>
        </p:nvSpPr>
        <p:spPr>
          <a:xfrm>
            <a:off x="327600" y="5310000"/>
            <a:ext cx="8456400" cy="115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Untertitel unten"/>
          <p:cNvSpPr>
            <a:spLocks noGrp="1"/>
          </p:cNvSpPr>
          <p:nvPr>
            <p:ph type="body" sz="quarter" idx="16"/>
          </p:nvPr>
        </p:nvSpPr>
        <p:spPr>
          <a:xfrm>
            <a:off x="360000" y="487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1" name="Inhaltsplatzhalter mitte"/>
          <p:cNvSpPr>
            <a:spLocks noGrp="1"/>
          </p:cNvSpPr>
          <p:nvPr>
            <p:ph sz="quarter" idx="19"/>
          </p:nvPr>
        </p:nvSpPr>
        <p:spPr>
          <a:xfrm>
            <a:off x="327600" y="3466800"/>
            <a:ext cx="8456400" cy="115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  <a:lvl5pPr marL="1792287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Untertitel mitte"/>
          <p:cNvSpPr>
            <a:spLocks noGrp="1"/>
          </p:cNvSpPr>
          <p:nvPr>
            <p:ph type="body" sz="quarter" idx="20"/>
          </p:nvPr>
        </p:nvSpPr>
        <p:spPr>
          <a:xfrm>
            <a:off x="360000" y="30348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9" name="Inhaltsplatzhalter oben"/>
          <p:cNvSpPr>
            <a:spLocks noGrp="1"/>
          </p:cNvSpPr>
          <p:nvPr>
            <p:ph sz="quarter" idx="17"/>
          </p:nvPr>
        </p:nvSpPr>
        <p:spPr>
          <a:xfrm>
            <a:off x="327600" y="1620000"/>
            <a:ext cx="8456400" cy="115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  <a:lvl5pPr marL="1792287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Untertitel oben"/>
          <p:cNvSpPr>
            <a:spLocks noGrp="1"/>
          </p:cNvSpPr>
          <p:nvPr>
            <p:ph type="body" sz="quarter" idx="15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49529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3 Bilder + 3 Untertitel + 3 Inhalte üb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0" name="Inhaltsplatzhalter unten"/>
          <p:cNvSpPr>
            <a:spLocks noGrp="1"/>
          </p:cNvSpPr>
          <p:nvPr>
            <p:ph sz="quarter" idx="18"/>
          </p:nvPr>
        </p:nvSpPr>
        <p:spPr>
          <a:xfrm>
            <a:off x="2487600" y="5310000"/>
            <a:ext cx="6296400" cy="1152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Untertitel unten"/>
          <p:cNvSpPr>
            <a:spLocks noGrp="1"/>
          </p:cNvSpPr>
          <p:nvPr>
            <p:ph type="body" sz="quarter" idx="16"/>
          </p:nvPr>
        </p:nvSpPr>
        <p:spPr>
          <a:xfrm>
            <a:off x="2520000" y="4878000"/>
            <a:ext cx="626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5" name="Bildplatzhalter unten"/>
          <p:cNvSpPr>
            <a:spLocks noGrp="1"/>
          </p:cNvSpPr>
          <p:nvPr>
            <p:ph type="pic" sz="quarter" idx="23"/>
          </p:nvPr>
        </p:nvSpPr>
        <p:spPr>
          <a:xfrm>
            <a:off x="360000" y="4878000"/>
            <a:ext cx="1800000" cy="1584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Inhaltsplatzhalter mitte"/>
          <p:cNvSpPr>
            <a:spLocks noGrp="1"/>
          </p:cNvSpPr>
          <p:nvPr>
            <p:ph sz="quarter" idx="19"/>
          </p:nvPr>
        </p:nvSpPr>
        <p:spPr>
          <a:xfrm>
            <a:off x="2487600" y="3466800"/>
            <a:ext cx="6296400" cy="1152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  <a:lvl5pPr marL="1792287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Untertitel mitte"/>
          <p:cNvSpPr>
            <a:spLocks noGrp="1"/>
          </p:cNvSpPr>
          <p:nvPr>
            <p:ph type="body" sz="quarter" idx="20"/>
          </p:nvPr>
        </p:nvSpPr>
        <p:spPr>
          <a:xfrm>
            <a:off x="2520000" y="3034800"/>
            <a:ext cx="626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4" name="Bildplatzhalter mitte"/>
          <p:cNvSpPr>
            <a:spLocks noGrp="1"/>
          </p:cNvSpPr>
          <p:nvPr>
            <p:ph type="pic" sz="quarter" idx="22"/>
          </p:nvPr>
        </p:nvSpPr>
        <p:spPr>
          <a:xfrm>
            <a:off x="360000" y="3034800"/>
            <a:ext cx="1800000" cy="1584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Inhaltsplatzhalter oben"/>
          <p:cNvSpPr>
            <a:spLocks noGrp="1"/>
          </p:cNvSpPr>
          <p:nvPr>
            <p:ph sz="quarter" idx="17"/>
          </p:nvPr>
        </p:nvSpPr>
        <p:spPr>
          <a:xfrm>
            <a:off x="2487600" y="1620000"/>
            <a:ext cx="6296400" cy="1152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 marL="914400" indent="0">
              <a:buNone/>
              <a:defRPr/>
            </a:lvl3pPr>
            <a:lvl4pPr marL="1349375" indent="0">
              <a:buNone/>
              <a:defRPr/>
            </a:lvl4pPr>
            <a:lvl5pPr marL="1792287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Untertitel oben"/>
          <p:cNvSpPr>
            <a:spLocks noGrp="1"/>
          </p:cNvSpPr>
          <p:nvPr>
            <p:ph type="body" sz="quarter" idx="15"/>
          </p:nvPr>
        </p:nvSpPr>
        <p:spPr>
          <a:xfrm>
            <a:off x="2520000" y="1188000"/>
            <a:ext cx="626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13" name="Bildplatzhalter oben"/>
          <p:cNvSpPr>
            <a:spLocks noGrp="1"/>
          </p:cNvSpPr>
          <p:nvPr>
            <p:ph type="pic" sz="quarter" idx="21"/>
          </p:nvPr>
        </p:nvSpPr>
        <p:spPr>
          <a:xfrm>
            <a:off x="360000" y="1188000"/>
            <a:ext cx="1800000" cy="1584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12106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4 Bilder mit ein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3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4842000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4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4842000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0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1746000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1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1746000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6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4842000" y="1620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2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4842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4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1746000" y="1619999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1746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0711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4 Bilder mit zwei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8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4842000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4842000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2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1746000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3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1746000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4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4842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5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4842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1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1746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2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1746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53996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5 Bilder mit ein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3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4842000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4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4842000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0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1746000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1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1746000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6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6228000" y="1620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2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6228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5" name="Bildplatzhalter oben mitte"/>
          <p:cNvSpPr>
            <a:spLocks noGrp="1"/>
          </p:cNvSpPr>
          <p:nvPr>
            <p:ph type="pic" sz="quarter" idx="24"/>
          </p:nvPr>
        </p:nvSpPr>
        <p:spPr>
          <a:xfrm>
            <a:off x="3294000" y="1620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Untertitel oben mitte"/>
          <p:cNvSpPr>
            <a:spLocks noGrp="1"/>
          </p:cNvSpPr>
          <p:nvPr>
            <p:ph type="body" sz="quarter" idx="33"/>
          </p:nvPr>
        </p:nvSpPr>
        <p:spPr>
          <a:xfrm>
            <a:off x="3294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4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360000" y="1619999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358775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8644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5 Bilder mit zwei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8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4842000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4842000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2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1746000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3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1746000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4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6228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5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6228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9" name="Bildplatzhalter oben mitte"/>
          <p:cNvSpPr>
            <a:spLocks noGrp="1"/>
          </p:cNvSpPr>
          <p:nvPr>
            <p:ph type="pic" sz="quarter" idx="24"/>
          </p:nvPr>
        </p:nvSpPr>
        <p:spPr>
          <a:xfrm>
            <a:off x="3294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0" name="Untertitel oben mitte"/>
          <p:cNvSpPr>
            <a:spLocks noGrp="1"/>
          </p:cNvSpPr>
          <p:nvPr>
            <p:ph type="body" sz="quarter" idx="33"/>
          </p:nvPr>
        </p:nvSpPr>
        <p:spPr>
          <a:xfrm>
            <a:off x="3294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1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360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2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358775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66272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6 Bilder mit ein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3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6228757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4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6228757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5" name="Bildplatzhalter unten mitte"/>
          <p:cNvSpPr>
            <a:spLocks noGrp="1"/>
          </p:cNvSpPr>
          <p:nvPr>
            <p:ph type="pic" sz="quarter" idx="37"/>
          </p:nvPr>
        </p:nvSpPr>
        <p:spPr>
          <a:xfrm>
            <a:off x="3294757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9" name="Untertitel unten mitte"/>
          <p:cNvSpPr>
            <a:spLocks noGrp="1"/>
          </p:cNvSpPr>
          <p:nvPr>
            <p:ph type="body" sz="quarter" idx="38"/>
          </p:nvPr>
        </p:nvSpPr>
        <p:spPr>
          <a:xfrm>
            <a:off x="3294757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0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360757" y="4392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1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359532" y="3960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6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6228000" y="1620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2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6228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5" name="Bildplatzhalter oben mitte"/>
          <p:cNvSpPr>
            <a:spLocks noGrp="1"/>
          </p:cNvSpPr>
          <p:nvPr>
            <p:ph type="pic" sz="quarter" idx="24"/>
          </p:nvPr>
        </p:nvSpPr>
        <p:spPr>
          <a:xfrm>
            <a:off x="3294000" y="1620000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Untertitel oben mitte"/>
          <p:cNvSpPr>
            <a:spLocks noGrp="1"/>
          </p:cNvSpPr>
          <p:nvPr>
            <p:ph type="body" sz="quarter" idx="33"/>
          </p:nvPr>
        </p:nvSpPr>
        <p:spPr>
          <a:xfrm>
            <a:off x="3294000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4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360000" y="1619999"/>
            <a:ext cx="2556000" cy="207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358775" y="1188000"/>
            <a:ext cx="2556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 algn="ctr"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7600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6 Bilder mit zweizeiligen Beschriftung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8" name="Bildplatzhalter unten rechts"/>
          <p:cNvSpPr>
            <a:spLocks noGrp="1"/>
          </p:cNvSpPr>
          <p:nvPr>
            <p:ph type="pic" sz="quarter" idx="35"/>
          </p:nvPr>
        </p:nvSpPr>
        <p:spPr>
          <a:xfrm>
            <a:off x="6228757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9" name="Untertitel unten rechts"/>
          <p:cNvSpPr>
            <a:spLocks noGrp="1"/>
          </p:cNvSpPr>
          <p:nvPr>
            <p:ph type="body" sz="quarter" idx="36"/>
          </p:nvPr>
        </p:nvSpPr>
        <p:spPr>
          <a:xfrm>
            <a:off x="6228757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0" name="Bildplatzhalter unten mitte"/>
          <p:cNvSpPr>
            <a:spLocks noGrp="1"/>
          </p:cNvSpPr>
          <p:nvPr>
            <p:ph type="pic" sz="quarter" idx="37"/>
          </p:nvPr>
        </p:nvSpPr>
        <p:spPr>
          <a:xfrm>
            <a:off x="3294757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Untertitel unten mitte"/>
          <p:cNvSpPr>
            <a:spLocks noGrp="1"/>
          </p:cNvSpPr>
          <p:nvPr>
            <p:ph type="body" sz="quarter" idx="38"/>
          </p:nvPr>
        </p:nvSpPr>
        <p:spPr>
          <a:xfrm>
            <a:off x="3294757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2" name="Bildplatzhalter unten links"/>
          <p:cNvSpPr>
            <a:spLocks noGrp="1"/>
          </p:cNvSpPr>
          <p:nvPr>
            <p:ph type="pic" sz="quarter" idx="39"/>
          </p:nvPr>
        </p:nvSpPr>
        <p:spPr>
          <a:xfrm>
            <a:off x="360757" y="4716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3" name="Untertitel unten links"/>
          <p:cNvSpPr>
            <a:spLocks noGrp="1"/>
          </p:cNvSpPr>
          <p:nvPr>
            <p:ph type="body" sz="quarter" idx="40"/>
          </p:nvPr>
        </p:nvSpPr>
        <p:spPr>
          <a:xfrm>
            <a:off x="359532" y="3960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dirty="0">
                <a:solidFill>
                  <a:schemeClr val="bg1"/>
                </a:solidFill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4" name="Bildplatzhalter oben rechts"/>
          <p:cNvSpPr>
            <a:spLocks noGrp="1"/>
          </p:cNvSpPr>
          <p:nvPr>
            <p:ph type="pic" sz="quarter" idx="25"/>
          </p:nvPr>
        </p:nvSpPr>
        <p:spPr>
          <a:xfrm>
            <a:off x="6228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5" name="Untertitel oben rechts"/>
          <p:cNvSpPr>
            <a:spLocks noGrp="1"/>
          </p:cNvSpPr>
          <p:nvPr>
            <p:ph type="body" sz="quarter" idx="34"/>
          </p:nvPr>
        </p:nvSpPr>
        <p:spPr>
          <a:xfrm>
            <a:off x="6228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9" name="Bildplatzhalter oben mitte"/>
          <p:cNvSpPr>
            <a:spLocks noGrp="1"/>
          </p:cNvSpPr>
          <p:nvPr>
            <p:ph type="pic" sz="quarter" idx="24"/>
          </p:nvPr>
        </p:nvSpPr>
        <p:spPr>
          <a:xfrm>
            <a:off x="3294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0" name="Untertitel oben mitte"/>
          <p:cNvSpPr>
            <a:spLocks noGrp="1"/>
          </p:cNvSpPr>
          <p:nvPr>
            <p:ph type="body" sz="quarter" idx="33"/>
          </p:nvPr>
        </p:nvSpPr>
        <p:spPr>
          <a:xfrm>
            <a:off x="3294000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31" name="Bildplatzhalter oben links"/>
          <p:cNvSpPr>
            <a:spLocks noGrp="1"/>
          </p:cNvSpPr>
          <p:nvPr>
            <p:ph type="pic" sz="quarter" idx="23"/>
          </p:nvPr>
        </p:nvSpPr>
        <p:spPr>
          <a:xfrm>
            <a:off x="360000" y="1944000"/>
            <a:ext cx="2556000" cy="1746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2" name="Untertitel oben links"/>
          <p:cNvSpPr>
            <a:spLocks noGrp="1"/>
          </p:cNvSpPr>
          <p:nvPr>
            <p:ph type="body" sz="quarter" idx="32"/>
          </p:nvPr>
        </p:nvSpPr>
        <p:spPr>
          <a:xfrm>
            <a:off x="358775" y="1188000"/>
            <a:ext cx="2556000" cy="720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45705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>
              <a:lnSpc>
                <a:spcPts val="2700"/>
              </a:lnSpc>
              <a:buNone/>
              <a:defRPr lang="de-DE" altLang="de-DE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654618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Sequenz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 noChangeAspect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 noChangeAspect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13" name="Datumsplatzhalter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8" name="Inhaltsplatzhalter rechts unten"/>
          <p:cNvSpPr>
            <a:spLocks noGrp="1"/>
          </p:cNvSpPr>
          <p:nvPr>
            <p:ph sz="quarter" idx="30"/>
          </p:nvPr>
        </p:nvSpPr>
        <p:spPr>
          <a:xfrm>
            <a:off x="4824000" y="3330000"/>
            <a:ext cx="3960000" cy="313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1" name="Dreieck nach rechts"/>
          <p:cNvSpPr/>
          <p:nvPr userDrawn="1"/>
        </p:nvSpPr>
        <p:spPr>
          <a:xfrm rot="16200000" flipV="1">
            <a:off x="3000584" y="4791940"/>
            <a:ext cx="3124800" cy="270000"/>
          </a:xfrm>
          <a:prstGeom prst="triangle">
            <a:avLst/>
          </a:prstGeom>
          <a:solidFill>
            <a:schemeClr val="accent3"/>
          </a:solidFill>
          <a:effectLst>
            <a:outerShdw sx="1000" sy="1000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8400000"/>
            </a:lightRig>
          </a:scene3d>
          <a:sp3d>
            <a:extrusionClr>
              <a:schemeClr val="bg1"/>
            </a:extrusion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Untertitel rechts unten"/>
          <p:cNvSpPr>
            <a:spLocks noGrp="1"/>
          </p:cNvSpPr>
          <p:nvPr>
            <p:ph type="body" sz="quarter" idx="29"/>
          </p:nvPr>
        </p:nvSpPr>
        <p:spPr>
          <a:xfrm>
            <a:off x="4856400" y="2898000"/>
            <a:ext cx="392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2" name="Inhaltsplatzhalter links unten"/>
          <p:cNvSpPr>
            <a:spLocks noGrp="1"/>
          </p:cNvSpPr>
          <p:nvPr>
            <p:ph sz="quarter" idx="26"/>
          </p:nvPr>
        </p:nvSpPr>
        <p:spPr>
          <a:xfrm>
            <a:off x="327600" y="3330000"/>
            <a:ext cx="3960000" cy="313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3" name="Untertitel links unten"/>
          <p:cNvSpPr>
            <a:spLocks noGrp="1"/>
          </p:cNvSpPr>
          <p:nvPr>
            <p:ph type="body" sz="quarter" idx="31"/>
          </p:nvPr>
        </p:nvSpPr>
        <p:spPr>
          <a:xfrm>
            <a:off x="360000" y="2898000"/>
            <a:ext cx="392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4" name="Dreieck nach unten"/>
          <p:cNvSpPr/>
          <p:nvPr userDrawn="1"/>
        </p:nvSpPr>
        <p:spPr>
          <a:xfrm flipV="1">
            <a:off x="395999" y="2556000"/>
            <a:ext cx="4086000" cy="270000"/>
          </a:xfrm>
          <a:prstGeom prst="triangle">
            <a:avLst/>
          </a:prstGeom>
          <a:solidFill>
            <a:schemeClr val="accent3"/>
          </a:solidFill>
          <a:effectLst>
            <a:outerShdw sx="1000" sy="1000" rotWithShape="0">
              <a:schemeClr val="bg1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8400000"/>
            </a:lightRig>
          </a:scene3d>
          <a:sp3d>
            <a:extrusionClr>
              <a:schemeClr val="bg1"/>
            </a:extrusion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Inhaltsplatzhalter oben"/>
          <p:cNvSpPr>
            <a:spLocks noGrp="1"/>
          </p:cNvSpPr>
          <p:nvPr>
            <p:ph sz="quarter" idx="25"/>
          </p:nvPr>
        </p:nvSpPr>
        <p:spPr>
          <a:xfrm>
            <a:off x="327600" y="1620000"/>
            <a:ext cx="8456400" cy="864000"/>
          </a:xfrm>
        </p:spPr>
        <p:txBody>
          <a:bodyPr/>
          <a:lstStyle>
            <a:lvl5pPr marL="1792287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Untertitel oben"/>
          <p:cNvSpPr>
            <a:spLocks noGrp="1"/>
          </p:cNvSpPr>
          <p:nvPr>
            <p:ph type="body" sz="quarter" idx="24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51304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9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7" name="Inhaltsplatzhalter rechts"/>
          <p:cNvSpPr>
            <a:spLocks noGrp="1"/>
          </p:cNvSpPr>
          <p:nvPr>
            <p:ph sz="quarter" idx="14"/>
          </p:nvPr>
        </p:nvSpPr>
        <p:spPr>
          <a:xfrm>
            <a:off x="4644000" y="1206000"/>
            <a:ext cx="4140000" cy="525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Inhaltsplatzhalter links"/>
          <p:cNvSpPr>
            <a:spLocks noGrp="1"/>
          </p:cNvSpPr>
          <p:nvPr>
            <p:ph sz="quarter" idx="13"/>
          </p:nvPr>
        </p:nvSpPr>
        <p:spPr>
          <a:xfrm>
            <a:off x="327600" y="1205999"/>
            <a:ext cx="4140000" cy="525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9694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7" name="Textplatzhalter"/>
          <p:cNvSpPr>
            <a:spLocks noGrp="1"/>
          </p:cNvSpPr>
          <p:nvPr>
            <p:ph type="body" sz="quarter" idx="13"/>
          </p:nvPr>
        </p:nvSpPr>
        <p:spPr>
          <a:xfrm>
            <a:off x="1119600" y="1206000"/>
            <a:ext cx="7664400" cy="525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Rechteck"/>
          <p:cNvSpPr/>
          <p:nvPr userDrawn="1"/>
        </p:nvSpPr>
        <p:spPr>
          <a:xfrm>
            <a:off x="358775" y="1268760"/>
            <a:ext cx="360797" cy="519324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3610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Vergleich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1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10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3" name="Inhaltsplatzhalter rechts"/>
          <p:cNvSpPr>
            <a:spLocks noGrp="1"/>
          </p:cNvSpPr>
          <p:nvPr>
            <p:ph sz="quarter" idx="14"/>
          </p:nvPr>
        </p:nvSpPr>
        <p:spPr>
          <a:xfrm>
            <a:off x="4644000" y="1926000"/>
            <a:ext cx="4140000" cy="45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rechts oben"/>
          <p:cNvSpPr>
            <a:spLocks noGrp="1"/>
          </p:cNvSpPr>
          <p:nvPr>
            <p:ph type="body" sz="quarter" idx="3"/>
          </p:nvPr>
        </p:nvSpPr>
        <p:spPr>
          <a:xfrm>
            <a:off x="4676400" y="1206000"/>
            <a:ext cx="4107600" cy="720000"/>
          </a:xfrm>
          <a:effectLst/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7" indent="0">
              <a:buNone/>
              <a:defRPr sz="1600" b="1"/>
            </a:lvl4pPr>
            <a:lvl5pPr marL="1828235" indent="0">
              <a:buNone/>
              <a:defRPr sz="1600" b="1"/>
            </a:lvl5pPr>
            <a:lvl6pPr marL="2285294" indent="0">
              <a:buNone/>
              <a:defRPr sz="1600" b="1"/>
            </a:lvl6pPr>
            <a:lvl7pPr marL="2742352" indent="0">
              <a:buNone/>
              <a:defRPr sz="1600" b="1"/>
            </a:lvl7pPr>
            <a:lvl8pPr marL="3199411" indent="0">
              <a:buNone/>
              <a:defRPr sz="1600" b="1"/>
            </a:lvl8pPr>
            <a:lvl9pPr marL="365647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Inhaltsplatzhalter links"/>
          <p:cNvSpPr>
            <a:spLocks noGrp="1"/>
          </p:cNvSpPr>
          <p:nvPr>
            <p:ph sz="quarter" idx="13"/>
          </p:nvPr>
        </p:nvSpPr>
        <p:spPr>
          <a:xfrm>
            <a:off x="327600" y="1926000"/>
            <a:ext cx="4140000" cy="4536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Textplatzhalter links oben"/>
          <p:cNvSpPr>
            <a:spLocks noGrp="1"/>
          </p:cNvSpPr>
          <p:nvPr>
            <p:ph type="body" idx="1"/>
          </p:nvPr>
        </p:nvSpPr>
        <p:spPr>
          <a:xfrm>
            <a:off x="360000" y="1206000"/>
            <a:ext cx="4107600" cy="720000"/>
          </a:xfrm>
          <a:effectLst/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7" indent="0">
              <a:buNone/>
              <a:defRPr sz="1800" b="1"/>
            </a:lvl3pPr>
            <a:lvl4pPr marL="1371177" indent="0">
              <a:buNone/>
              <a:defRPr sz="1600" b="1"/>
            </a:lvl4pPr>
            <a:lvl5pPr marL="1828235" indent="0">
              <a:buNone/>
              <a:defRPr sz="1600" b="1"/>
            </a:lvl5pPr>
            <a:lvl6pPr marL="2285294" indent="0">
              <a:buNone/>
              <a:defRPr sz="1600" b="1"/>
            </a:lvl6pPr>
            <a:lvl7pPr marL="2742352" indent="0">
              <a:buNone/>
              <a:defRPr sz="1600" b="1"/>
            </a:lvl7pPr>
            <a:lvl8pPr marL="3199411" indent="0">
              <a:buNone/>
              <a:defRPr sz="1600" b="1"/>
            </a:lvl8pPr>
            <a:lvl9pPr marL="365647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534081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9E07E11-50E5-4022-A918-17FC044EB823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4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33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 noChangeAspect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Fußzeilenplatzhalter"/>
          <p:cNvSpPr>
            <a:spLocks noGrp="1" noChangeAspect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4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1" name="Inhaltsplatzhalter"/>
          <p:cNvSpPr>
            <a:spLocks noGrp="1"/>
          </p:cNvSpPr>
          <p:nvPr>
            <p:ph sz="quarter" idx="16"/>
          </p:nvPr>
        </p:nvSpPr>
        <p:spPr>
          <a:xfrm>
            <a:off x="327600" y="1620000"/>
            <a:ext cx="84564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Untertitel"/>
          <p:cNvSpPr>
            <a:spLocks noGrp="1"/>
          </p:cNvSpPr>
          <p:nvPr>
            <p:ph type="body" sz="quarter" idx="15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</p:spPr>
        <p:txBody>
          <a:bodyPr lIns="90000" tIns="0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442913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7973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2 Inhal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19E8FD-EF31-4DC5-B95B-0962AFB1985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5" name="Inhaltsplatzhalter rechts"/>
          <p:cNvSpPr>
            <a:spLocks noGrp="1"/>
          </p:cNvSpPr>
          <p:nvPr>
            <p:ph sz="quarter" idx="18"/>
          </p:nvPr>
        </p:nvSpPr>
        <p:spPr>
          <a:xfrm>
            <a:off x="4644000" y="1620000"/>
            <a:ext cx="41400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" name="Inhaltsplatzhalter links"/>
          <p:cNvSpPr>
            <a:spLocks noGrp="1"/>
          </p:cNvSpPr>
          <p:nvPr>
            <p:ph sz="quarter" idx="17"/>
          </p:nvPr>
        </p:nvSpPr>
        <p:spPr>
          <a:xfrm>
            <a:off x="327600" y="1620000"/>
            <a:ext cx="41402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Untertitel"/>
          <p:cNvSpPr>
            <a:spLocks noGrp="1"/>
          </p:cNvSpPr>
          <p:nvPr>
            <p:ph type="body" sz="quarter" idx="15"/>
          </p:nvPr>
        </p:nvSpPr>
        <p:spPr>
          <a:xfrm>
            <a:off x="358775" y="1188000"/>
            <a:ext cx="84240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6800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2092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Vergleich (Forma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24BB243-2BAD-418B-AFCB-A7A36E49BB3A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3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4" name="Inhaltsplatzhalter rechts"/>
          <p:cNvSpPr>
            <a:spLocks noGrp="1"/>
          </p:cNvSpPr>
          <p:nvPr>
            <p:ph sz="quarter" idx="18"/>
          </p:nvPr>
        </p:nvSpPr>
        <p:spPr>
          <a:xfrm>
            <a:off x="4644468" y="1620000"/>
            <a:ext cx="41400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Untertitel rechts"/>
          <p:cNvSpPr>
            <a:spLocks noGrp="1"/>
          </p:cNvSpPr>
          <p:nvPr>
            <p:ph type="body" sz="quarter" idx="19"/>
          </p:nvPr>
        </p:nvSpPr>
        <p:spPr>
          <a:xfrm>
            <a:off x="4675644" y="1188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7" name="Inhaltsplatzhalter links"/>
          <p:cNvSpPr>
            <a:spLocks noGrp="1"/>
          </p:cNvSpPr>
          <p:nvPr>
            <p:ph sz="quarter" idx="17"/>
          </p:nvPr>
        </p:nvSpPr>
        <p:spPr>
          <a:xfrm>
            <a:off x="327599" y="1620000"/>
            <a:ext cx="41400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Untertitel links"/>
          <p:cNvSpPr>
            <a:spLocks noGrp="1"/>
          </p:cNvSpPr>
          <p:nvPr>
            <p:ph type="body" sz="quarter" idx="16"/>
          </p:nvPr>
        </p:nvSpPr>
        <p:spPr>
          <a:xfrm>
            <a:off x="358775" y="1188000"/>
            <a:ext cx="4107600" cy="396000"/>
          </a:xfrm>
          <a:solidFill>
            <a:schemeClr val="bg2"/>
          </a:solidFill>
          <a:ln>
            <a:noFill/>
          </a:ln>
          <a:effectLst/>
        </p:spPr>
        <p:txBody>
          <a:bodyPr vert="horz" wrap="square" lIns="90000" tIns="0" rIns="91412" bIns="45705" numCol="1" anchor="ctr" anchorCtr="0" compatLnSpc="1">
            <a:prstTxWarp prst="textNoShape">
              <a:avLst/>
            </a:prstTxWarp>
            <a:noAutofit/>
          </a:bodyPr>
          <a:lstStyle>
            <a:lvl1pPr marL="271463" indent="-271463"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650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 + Bild +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19E8FD-EF31-4DC5-B95B-0962AFB1985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</a:p>
        </p:txBody>
      </p:sp>
      <p:sp>
        <p:nvSpPr>
          <p:cNvPr id="5" name="Datumsplatzhalter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11" name="Inhaltsplatzhalter"/>
          <p:cNvSpPr>
            <a:spLocks noGrp="1"/>
          </p:cNvSpPr>
          <p:nvPr>
            <p:ph sz="quarter" idx="25"/>
          </p:nvPr>
        </p:nvSpPr>
        <p:spPr>
          <a:xfrm>
            <a:off x="3600000" y="1619999"/>
            <a:ext cx="5184000" cy="484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Rechteck unter Bild"/>
          <p:cNvSpPr/>
          <p:nvPr userDrawn="1"/>
        </p:nvSpPr>
        <p:spPr>
          <a:xfrm>
            <a:off x="0" y="6102000"/>
            <a:ext cx="3456000" cy="360040"/>
          </a:xfrm>
          <a:prstGeom prst="rect">
            <a:avLst/>
          </a:prstGeom>
          <a:solidFill>
            <a:srgbClr val="69768D"/>
          </a:solidFill>
          <a:effectLst/>
          <a:scene3d>
            <a:camera prst="orthographicFront">
              <a:rot lat="0" lon="0" rev="0"/>
            </a:camera>
            <a:lightRig rig="threePt" dir="t"/>
          </a:scene3d>
          <a:sp3d prstMaterial="matte"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Bildplatzhalter"/>
          <p:cNvSpPr>
            <a:spLocks noGrp="1"/>
          </p:cNvSpPr>
          <p:nvPr>
            <p:ph type="pic" sz="quarter" idx="18"/>
          </p:nvPr>
        </p:nvSpPr>
        <p:spPr>
          <a:xfrm>
            <a:off x="360000" y="1710000"/>
            <a:ext cx="3096000" cy="4320000"/>
          </a:xfrm>
          <a:noFill/>
          <a:effectLst/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0" name="Untertitel"/>
          <p:cNvSpPr>
            <a:spLocks noGrp="1"/>
          </p:cNvSpPr>
          <p:nvPr>
            <p:ph type="body" sz="quarter" idx="24"/>
          </p:nvPr>
        </p:nvSpPr>
        <p:spPr>
          <a:xfrm>
            <a:off x="358775" y="1188000"/>
            <a:ext cx="8424000" cy="396000"/>
          </a:xfrm>
          <a:solidFill>
            <a:srgbClr val="69768D"/>
          </a:solidFill>
        </p:spPr>
        <p:txBody>
          <a:bodyPr lIns="90000" tIns="0" anchor="ctr" anchorCtr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de-DE" altLang="de-DE" sz="240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42913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6569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8064000" y="6659999"/>
            <a:ext cx="720000" cy="198000"/>
          </a:xfrm>
          <a:prstGeom prst="rect">
            <a:avLst/>
          </a:prstGeom>
        </p:spPr>
        <p:txBody>
          <a:bodyPr vert="horz" lIns="91412" tIns="45705" rIns="0" bIns="4570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fld id="{9E31F6F7-8759-4CA7-BA44-5981241108E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700000" y="6660000"/>
            <a:ext cx="3744000" cy="198000"/>
          </a:xfrm>
          <a:prstGeom prst="rect">
            <a:avLst/>
          </a:prstGeom>
        </p:spPr>
        <p:txBody>
          <a:bodyPr vert="horz" lIns="91412" tIns="45705" rIns="91412" bIns="4570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2"/>
          </p:nvPr>
        </p:nvSpPr>
        <p:spPr>
          <a:xfrm>
            <a:off x="284400" y="6660000"/>
            <a:ext cx="2160000" cy="198000"/>
          </a:xfrm>
          <a:prstGeom prst="rect">
            <a:avLst/>
          </a:prstGeom>
        </p:spPr>
        <p:txBody>
          <a:bodyPr vert="horz" lIns="91412" tIns="45705" rIns="91412" bIns="45705" rtlCol="0" anchor="ctr"/>
          <a:lstStyle>
            <a:lvl1pPr algn="l">
              <a:defRPr lang="de-DE" sz="800" smtClean="0">
                <a:solidFill>
                  <a:schemeClr val="accent6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cxnSp>
        <p:nvCxnSpPr>
          <p:cNvPr id="9" name="Linie Fußzeile"/>
          <p:cNvCxnSpPr/>
          <p:nvPr/>
        </p:nvCxnSpPr>
        <p:spPr>
          <a:xfrm>
            <a:off x="0" y="6642000"/>
            <a:ext cx="9144000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platzhalter"/>
          <p:cNvSpPr>
            <a:spLocks noGrp="1"/>
          </p:cNvSpPr>
          <p:nvPr>
            <p:ph type="body" idx="1"/>
          </p:nvPr>
        </p:nvSpPr>
        <p:spPr bwMode="auto">
          <a:xfrm>
            <a:off x="327600" y="1206000"/>
            <a:ext cx="8456400" cy="525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45705" rIns="91412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8" name="Rechteck Kopfzeile"/>
          <p:cNvSpPr/>
          <p:nvPr/>
        </p:nvSpPr>
        <p:spPr>
          <a:xfrm>
            <a:off x="0" y="-17463"/>
            <a:ext cx="9144000" cy="10800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20000"/>
                  <a:lumOff val="80000"/>
                </a:schemeClr>
              </a:gs>
              <a:gs pos="9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5" rIns="91412" bIns="457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1027" name="Titelplatzhalter"/>
          <p:cNvSpPr>
            <a:spLocks noGrp="1"/>
          </p:cNvSpPr>
          <p:nvPr>
            <p:ph type="title"/>
          </p:nvPr>
        </p:nvSpPr>
        <p:spPr bwMode="auto">
          <a:xfrm>
            <a:off x="1619252" y="107955"/>
            <a:ext cx="7165973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2" tIns="45705" rIns="91412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pic>
        <p:nvPicPr>
          <p:cNvPr id="3" name="Logo"/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00" y="198000"/>
            <a:ext cx="792000" cy="6835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8" r:id="rId2"/>
    <p:sldLayoutId id="2147483879" r:id="rId3"/>
    <p:sldLayoutId id="2147483880" r:id="rId4"/>
    <p:sldLayoutId id="2147483881" r:id="rId5"/>
    <p:sldLayoutId id="2147483885" r:id="rId6"/>
    <p:sldLayoutId id="2147483886" r:id="rId7"/>
    <p:sldLayoutId id="2147483887" r:id="rId8"/>
    <p:sldLayoutId id="2147483891" r:id="rId9"/>
    <p:sldLayoutId id="2147483892" r:id="rId10"/>
    <p:sldLayoutId id="2147483894" r:id="rId11"/>
    <p:sldLayoutId id="2147483895" r:id="rId12"/>
    <p:sldLayoutId id="2147483888" r:id="rId13"/>
    <p:sldLayoutId id="2147483893" r:id="rId14"/>
    <p:sldLayoutId id="2147483882" r:id="rId15"/>
    <p:sldLayoutId id="2147483905" r:id="rId16"/>
    <p:sldLayoutId id="2147483904" r:id="rId17"/>
    <p:sldLayoutId id="2147483889" r:id="rId18"/>
    <p:sldLayoutId id="2147483898" r:id="rId19"/>
    <p:sldLayoutId id="2147483906" r:id="rId20"/>
    <p:sldLayoutId id="2147483899" r:id="rId21"/>
    <p:sldLayoutId id="2147483907" r:id="rId22"/>
    <p:sldLayoutId id="2147483896" r:id="rId23"/>
    <p:sldLayoutId id="2147483897" r:id="rId24"/>
    <p:sldLayoutId id="2147483900" r:id="rId25"/>
    <p:sldLayoutId id="2147483901" r:id="rId26"/>
    <p:sldLayoutId id="2147483902" r:id="rId27"/>
    <p:sldLayoutId id="2147483903" r:id="rId28"/>
    <p:sldLayoutId id="2147483890" r:id="rId29"/>
    <p:sldLayoutId id="2147483908" r:id="rId30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 baseline="0">
          <a:solidFill>
            <a:schemeClr val="accent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5pPr>
      <a:lvl6pPr marL="457059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6pPr>
      <a:lvl7pPr marL="914117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7pPr>
      <a:lvl8pPr marL="1371177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8pPr>
      <a:lvl9pPr marL="1828235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3A74"/>
          </a:solidFill>
          <a:latin typeface="Georgia" pitchFamily="18" charset="0"/>
        </a:defRPr>
      </a:lvl9pPr>
    </p:titleStyle>
    <p:bodyStyle>
      <a:lvl1pPr marL="271463" indent="-271463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75000"/>
          </a:schemeClr>
        </a:buClr>
        <a:buSzPct val="110000"/>
        <a:buFont typeface="Wingdings" pitchFamily="2" charset="2"/>
        <a:buChar char="§"/>
        <a:defRPr lang="de-DE" altLang="de-DE" sz="2400" kern="1200" baseline="0" dirty="0" smtClean="0">
          <a:solidFill>
            <a:schemeClr val="accent5"/>
          </a:solidFill>
          <a:latin typeface="+mn-lt"/>
          <a:ea typeface="+mn-ea"/>
          <a:cs typeface="+mn-cs"/>
        </a:defRPr>
      </a:lvl1pPr>
      <a:lvl2pPr marL="534988" indent="-266700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75000"/>
          </a:schemeClr>
        </a:buClr>
        <a:buSzPct val="110000"/>
        <a:buFont typeface="Wingdings" panose="05000000000000000000" pitchFamily="2" charset="2"/>
        <a:buChar char="§"/>
        <a:defRPr lang="de-DE" altLang="de-DE" sz="2000" kern="1200" dirty="0" smtClean="0">
          <a:solidFill>
            <a:schemeClr val="accent5"/>
          </a:solidFill>
          <a:latin typeface="+mn-lt"/>
          <a:ea typeface="+mn-ea"/>
          <a:cs typeface="+mn-cs"/>
        </a:defRPr>
      </a:lvl2pPr>
      <a:lvl3pPr marL="803275" indent="-268288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75000"/>
          </a:schemeClr>
        </a:buClr>
        <a:buSzPct val="110000"/>
        <a:buFont typeface="Wingdings" pitchFamily="2" charset="2"/>
        <a:buChar char="§"/>
        <a:defRPr lang="de-DE" altLang="de-DE" sz="2000" kern="1200" dirty="0" smtClean="0">
          <a:solidFill>
            <a:schemeClr val="accent5"/>
          </a:solidFill>
          <a:latin typeface="+mn-lt"/>
          <a:ea typeface="+mn-ea"/>
          <a:cs typeface="+mn-cs"/>
        </a:defRPr>
      </a:lvl3pPr>
      <a:lvl4pPr marL="1081088" indent="-277813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75000"/>
          </a:schemeClr>
        </a:buClr>
        <a:buSzPct val="110000"/>
        <a:buFont typeface="Wingdings" pitchFamily="2" charset="2"/>
        <a:buChar char="§"/>
        <a:defRPr lang="de-DE" altLang="de-DE" sz="2000" kern="1200" dirty="0" smtClean="0">
          <a:solidFill>
            <a:schemeClr val="accent5"/>
          </a:solidFill>
          <a:latin typeface="+mn-lt"/>
          <a:ea typeface="+mn-ea"/>
          <a:cs typeface="+mn-cs"/>
        </a:defRPr>
      </a:lvl4pPr>
      <a:lvl5pPr marL="1347788" indent="-266700" algn="l" rtl="0" eaLnBrk="1" fontAlgn="base" hangingPunct="1">
        <a:spcBef>
          <a:spcPct val="20000"/>
        </a:spcBef>
        <a:spcAft>
          <a:spcPct val="0"/>
        </a:spcAft>
        <a:buClr>
          <a:schemeClr val="accent3">
            <a:lumMod val="75000"/>
          </a:schemeClr>
        </a:buClr>
        <a:buSzPct val="110000"/>
        <a:buFont typeface="Wingdings" pitchFamily="2" charset="2"/>
        <a:buChar char="§"/>
        <a:defRPr lang="de-DE" altLang="de-DE" sz="2000" kern="1200" dirty="0" smtClean="0">
          <a:solidFill>
            <a:schemeClr val="accent5"/>
          </a:solidFill>
          <a:latin typeface="+mn-lt"/>
          <a:ea typeface="+mn-ea"/>
          <a:cs typeface="+mn-cs"/>
        </a:defRPr>
      </a:lvl5pPr>
      <a:lvl6pPr marL="2513824" indent="-228530" algn="l" defTabSz="914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82" indent="-228530" algn="l" defTabSz="914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42" indent="-228530" algn="l" defTabSz="914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00" indent="-228530" algn="l" defTabSz="91411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7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5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4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52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1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0" algn="l" defTabSz="9141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User Guide for the </a:t>
            </a:r>
            <a:r>
              <a:rPr lang="en-US" noProof="0" dirty="0" err="1"/>
              <a:t>Doxygen</a:t>
            </a:r>
            <a:r>
              <a:rPr lang="en-US" noProof="0" dirty="0"/>
              <a:t> Framework</a:t>
            </a:r>
          </a:p>
        </p:txBody>
      </p:sp>
      <p:sp>
        <p:nvSpPr>
          <p:cNvPr id="3" name="Titel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/>
              <a:t>openPASS</a:t>
            </a:r>
            <a:endParaRPr lang="en-US" noProof="0" dirty="0"/>
          </a:p>
        </p:txBody>
      </p:sp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0916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20B752-F00E-481B-AE29-68D6DBC7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24FB7A-B5B4-4201-8D18-49D2C2B6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1870B-6DC5-44EE-8A38-9DFE08EE3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04F7C2-FD8F-4D00-A3D8-387434705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 err="1"/>
              <a:t>DoxyGen</a:t>
            </a:r>
            <a:endParaRPr lang="en-US" noProof="0" dirty="0"/>
          </a:p>
          <a:p>
            <a:pPr lvl="1"/>
            <a:r>
              <a:rPr lang="en-US" noProof="0" dirty="0"/>
              <a:t>Common           </a:t>
            </a:r>
            <a:r>
              <a:rPr lang="en-US" noProof="0" dirty="0">
                <a:sym typeface="Wingdings" panose="05000000000000000000" pitchFamily="2" charset="2"/>
              </a:rPr>
              <a:t> common files to be reused by all</a:t>
            </a:r>
            <a:endParaRPr lang="en-US" noProof="0" dirty="0"/>
          </a:p>
          <a:p>
            <a:pPr lvl="1"/>
            <a:r>
              <a:rPr lang="en-US" noProof="0" dirty="0"/>
              <a:t>Developer         </a:t>
            </a:r>
            <a:r>
              <a:rPr lang="en-US" noProof="0" dirty="0">
                <a:sym typeface="Wingdings" panose="05000000000000000000" pitchFamily="2" charset="2"/>
              </a:rPr>
              <a:t> for generating the open source developer doc</a:t>
            </a:r>
            <a:endParaRPr lang="en-US" noProof="0" dirty="0"/>
          </a:p>
          <a:p>
            <a:pPr lvl="1"/>
            <a:r>
              <a:rPr lang="en-US" noProof="0" dirty="0" err="1"/>
              <a:t>Developer_XXX</a:t>
            </a:r>
            <a:r>
              <a:rPr lang="en-US" noProof="0" dirty="0"/>
              <a:t> </a:t>
            </a:r>
            <a:r>
              <a:rPr lang="en-US" noProof="0" dirty="0">
                <a:sym typeface="Wingdings" panose="05000000000000000000" pitchFamily="2" charset="2"/>
              </a:rPr>
              <a:t> for generating the proprietary developer doc</a:t>
            </a:r>
            <a:endParaRPr lang="en-US" noProof="0" dirty="0"/>
          </a:p>
          <a:p>
            <a:pPr lvl="1"/>
            <a:r>
              <a:rPr lang="en-US" noProof="0" dirty="0"/>
              <a:t>Function           </a:t>
            </a:r>
            <a:r>
              <a:rPr lang="en-US" noProof="0" dirty="0">
                <a:sym typeface="Wingdings" panose="05000000000000000000" pitchFamily="2" charset="2"/>
              </a:rPr>
              <a:t> for generating the open source function doc</a:t>
            </a:r>
            <a:endParaRPr lang="en-US" noProof="0" dirty="0"/>
          </a:p>
          <a:p>
            <a:pPr lvl="1"/>
            <a:r>
              <a:rPr lang="en-US" noProof="0" dirty="0" err="1"/>
              <a:t>Function_XXX</a:t>
            </a:r>
            <a:r>
              <a:rPr lang="en-US" noProof="0" dirty="0"/>
              <a:t>   </a:t>
            </a:r>
            <a:r>
              <a:rPr lang="en-US" noProof="0" dirty="0">
                <a:sym typeface="Wingdings" panose="05000000000000000000" pitchFamily="2" charset="2"/>
              </a:rPr>
              <a:t> for generating the proprietary function doc</a:t>
            </a:r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863967-035E-4FB0-B0D8-FFFBFBEF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Framework Folder Structure</a:t>
            </a:r>
          </a:p>
        </p:txBody>
      </p:sp>
    </p:spTree>
    <p:extLst>
      <p:ext uri="{BB962C8B-B14F-4D97-AF65-F5344CB8AC3E}">
        <p14:creationId xmlns:p14="http://schemas.microsoft.com/office/powerpoint/2010/main" val="1569107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20B752-F00E-481B-AE29-68D6DBC7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24FB7A-B5B4-4201-8D18-49D2C2B6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ITK Engineering GmbH                                    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1870B-6DC5-44EE-8A38-9DFE08EE3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04F7C2-FD8F-4D00-A3D8-387434705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 err="1"/>
              <a:t>DoxyGen</a:t>
            </a:r>
            <a:endParaRPr lang="en-US" noProof="0" dirty="0"/>
          </a:p>
          <a:p>
            <a:pPr lvl="1"/>
            <a:r>
              <a:rPr lang="en-US" noProof="0" dirty="0"/>
              <a:t>Common</a:t>
            </a:r>
          </a:p>
          <a:p>
            <a:pPr lvl="1"/>
            <a:endParaRPr lang="en-US" noProof="0" dirty="0"/>
          </a:p>
          <a:p>
            <a:pPr lvl="1"/>
            <a:endParaRPr lang="en-US" noProof="0" dirty="0"/>
          </a:p>
          <a:p>
            <a:pPr marL="268288" lvl="1" indent="0">
              <a:buNone/>
            </a:pPr>
            <a:endParaRPr lang="en-US" noProof="0" dirty="0"/>
          </a:p>
          <a:p>
            <a:pPr marL="268288" lvl="1" indent="0">
              <a:buNone/>
            </a:pPr>
            <a:endParaRPr lang="en-US" sz="1200" noProof="0" dirty="0"/>
          </a:p>
          <a:p>
            <a:pPr lvl="1"/>
            <a:r>
              <a:rPr lang="en-US" b="1" noProof="0" dirty="0"/>
              <a:t>Developer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863967-035E-4FB0-B0D8-FFFBFBEF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ym typeface="Wingdings" panose="05000000000000000000" pitchFamily="2" charset="2"/>
              </a:rPr>
              <a:t>Open Source Developer doc</a:t>
            </a:r>
            <a:endParaRPr lang="en-US" noProof="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9948528-163F-4033-960C-081867AF1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067" y="3755529"/>
            <a:ext cx="2867025" cy="14287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C73B6AF-507B-4A81-A2FF-8082F25B4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060848"/>
            <a:ext cx="3200400" cy="1190625"/>
          </a:xfrm>
          <a:prstGeom prst="rect">
            <a:avLst/>
          </a:prstGeom>
        </p:spPr>
      </p:pic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DB9CE512-EBB2-445D-A353-3A5D12F529FD}"/>
              </a:ext>
            </a:extLst>
          </p:cNvPr>
          <p:cNvCxnSpPr/>
          <p:nvPr/>
        </p:nvCxnSpPr>
        <p:spPr>
          <a:xfrm>
            <a:off x="2843808" y="4318035"/>
            <a:ext cx="16561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A79BFD71-CBA8-4BF7-B5A3-B1E15D64F96B}"/>
              </a:ext>
            </a:extLst>
          </p:cNvPr>
          <p:cNvCxnSpPr>
            <a:cxnSpLocks/>
          </p:cNvCxnSpPr>
          <p:nvPr/>
        </p:nvCxnSpPr>
        <p:spPr>
          <a:xfrm flipV="1">
            <a:off x="4499992" y="2132856"/>
            <a:ext cx="0" cy="21851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74EC786-0148-4EE8-8291-A2E9B726DF6B}"/>
              </a:ext>
            </a:extLst>
          </p:cNvPr>
          <p:cNvCxnSpPr/>
          <p:nvPr/>
        </p:nvCxnSpPr>
        <p:spPr>
          <a:xfrm>
            <a:off x="2843808" y="2132856"/>
            <a:ext cx="1656184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3BBC6DF-D137-4508-AAA5-9E609D7AB667}"/>
              </a:ext>
            </a:extLst>
          </p:cNvPr>
          <p:cNvCxnSpPr>
            <a:cxnSpLocks/>
          </p:cNvCxnSpPr>
          <p:nvPr/>
        </p:nvCxnSpPr>
        <p:spPr>
          <a:xfrm flipH="1">
            <a:off x="4139952" y="5085184"/>
            <a:ext cx="648072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30556422-4610-4BC7-B30C-5803E7F3EA82}"/>
              </a:ext>
            </a:extLst>
          </p:cNvPr>
          <p:cNvCxnSpPr>
            <a:cxnSpLocks/>
          </p:cNvCxnSpPr>
          <p:nvPr/>
        </p:nvCxnSpPr>
        <p:spPr>
          <a:xfrm flipH="1">
            <a:off x="2987824" y="4805465"/>
            <a:ext cx="1800200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hteck 26">
            <a:extLst>
              <a:ext uri="{FF2B5EF4-FFF2-40B4-BE49-F238E27FC236}">
                <a16:creationId xmlns:a16="http://schemas.microsoft.com/office/drawing/2014/main" id="{C538C97D-EEDA-48EF-AE2E-5EA5A87F8044}"/>
              </a:ext>
            </a:extLst>
          </p:cNvPr>
          <p:cNvSpPr/>
          <p:nvPr/>
        </p:nvSpPr>
        <p:spPr>
          <a:xfrm>
            <a:off x="4788024" y="4637548"/>
            <a:ext cx="14398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execute</a:t>
            </a:r>
            <a:r>
              <a:rPr lang="de-DE" sz="1400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8E5AD9A-C795-48CA-B6AB-ED5F6C559232}"/>
              </a:ext>
            </a:extLst>
          </p:cNvPr>
          <p:cNvSpPr/>
          <p:nvPr/>
        </p:nvSpPr>
        <p:spPr>
          <a:xfrm>
            <a:off x="4540026" y="3172651"/>
            <a:ext cx="752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i="1" dirty="0" err="1"/>
              <a:t>include</a:t>
            </a:r>
            <a:endParaRPr lang="en-US" sz="1050" i="1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F1003C3-9233-4BE3-9D49-3A516B1B1A56}"/>
              </a:ext>
            </a:extLst>
          </p:cNvPr>
          <p:cNvSpPr/>
          <p:nvPr/>
        </p:nvSpPr>
        <p:spPr>
          <a:xfrm>
            <a:off x="4811019" y="4945325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output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792079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20B752-F00E-481B-AE29-68D6DBC7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24FB7A-B5B4-4201-8D18-49D2C2B6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ITK Engineering GmbH                                    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1870B-6DC5-44EE-8A38-9DFE08EE3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04F7C2-FD8F-4D00-A3D8-387434705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 err="1"/>
              <a:t>DoxyGen</a:t>
            </a:r>
            <a:endParaRPr lang="en-US" noProof="0" dirty="0"/>
          </a:p>
          <a:p>
            <a:pPr lvl="1"/>
            <a:r>
              <a:rPr lang="en-US" noProof="0" dirty="0"/>
              <a:t>Common</a:t>
            </a:r>
          </a:p>
          <a:p>
            <a:pPr marL="268288" lvl="1" indent="0">
              <a:buNone/>
            </a:pPr>
            <a:endParaRPr lang="en-US" sz="1200" noProof="0" dirty="0"/>
          </a:p>
          <a:p>
            <a:pPr lvl="1"/>
            <a:r>
              <a:rPr lang="en-US" noProof="0" dirty="0"/>
              <a:t>Developer</a:t>
            </a:r>
          </a:p>
          <a:p>
            <a:pPr lvl="1"/>
            <a:endParaRPr lang="en-US" b="1" noProof="0" dirty="0"/>
          </a:p>
          <a:p>
            <a:pPr lvl="1"/>
            <a:endParaRPr lang="en-US" b="1" noProof="0" dirty="0"/>
          </a:p>
          <a:p>
            <a:pPr lvl="1"/>
            <a:endParaRPr lang="en-US" b="1" noProof="0" dirty="0"/>
          </a:p>
          <a:p>
            <a:pPr lvl="1"/>
            <a:endParaRPr lang="en-US" b="1" noProof="0" dirty="0"/>
          </a:p>
          <a:p>
            <a:pPr lvl="1"/>
            <a:r>
              <a:rPr lang="en-US" b="1" noProof="0" dirty="0" err="1"/>
              <a:t>Developer_XXX</a:t>
            </a:r>
            <a:endParaRPr lang="en-US" b="1" noProof="0" dirty="0"/>
          </a:p>
          <a:p>
            <a:pPr lvl="1"/>
            <a:endParaRPr lang="en-US" b="1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863967-035E-4FB0-B0D8-FFFBFBEF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ym typeface="Wingdings" panose="05000000000000000000" pitchFamily="2" charset="2"/>
              </a:rPr>
              <a:t>Proprietary Developer doc</a:t>
            </a:r>
            <a:endParaRPr lang="en-US" noProof="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9948528-163F-4033-960C-081867AF1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542956"/>
            <a:ext cx="2867025" cy="1428750"/>
          </a:xfrm>
          <a:prstGeom prst="rect">
            <a:avLst/>
          </a:prstGeom>
        </p:spPr>
      </p:pic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DB9CE512-EBB2-445D-A353-3A5D12F529FD}"/>
              </a:ext>
            </a:extLst>
          </p:cNvPr>
          <p:cNvCxnSpPr/>
          <p:nvPr/>
        </p:nvCxnSpPr>
        <p:spPr>
          <a:xfrm>
            <a:off x="2778357" y="5105462"/>
            <a:ext cx="16561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A79BFD71-CBA8-4BF7-B5A3-B1E15D64F96B}"/>
              </a:ext>
            </a:extLst>
          </p:cNvPr>
          <p:cNvCxnSpPr>
            <a:cxnSpLocks/>
          </p:cNvCxnSpPr>
          <p:nvPr/>
        </p:nvCxnSpPr>
        <p:spPr>
          <a:xfrm flipV="1">
            <a:off x="4434541" y="3212976"/>
            <a:ext cx="0" cy="189248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3BBC6DF-D137-4508-AAA5-9E609D7AB667}"/>
              </a:ext>
            </a:extLst>
          </p:cNvPr>
          <p:cNvCxnSpPr>
            <a:cxnSpLocks/>
          </p:cNvCxnSpPr>
          <p:nvPr/>
        </p:nvCxnSpPr>
        <p:spPr>
          <a:xfrm flipH="1">
            <a:off x="4074501" y="5872611"/>
            <a:ext cx="648072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30556422-4610-4BC7-B30C-5803E7F3EA82}"/>
              </a:ext>
            </a:extLst>
          </p:cNvPr>
          <p:cNvCxnSpPr>
            <a:cxnSpLocks/>
          </p:cNvCxnSpPr>
          <p:nvPr/>
        </p:nvCxnSpPr>
        <p:spPr>
          <a:xfrm flipH="1">
            <a:off x="2922373" y="5592892"/>
            <a:ext cx="1800200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hteck 26">
            <a:extLst>
              <a:ext uri="{FF2B5EF4-FFF2-40B4-BE49-F238E27FC236}">
                <a16:creationId xmlns:a16="http://schemas.microsoft.com/office/drawing/2014/main" id="{C538C97D-EEDA-48EF-AE2E-5EA5A87F8044}"/>
              </a:ext>
            </a:extLst>
          </p:cNvPr>
          <p:cNvSpPr/>
          <p:nvPr/>
        </p:nvSpPr>
        <p:spPr>
          <a:xfrm>
            <a:off x="4722573" y="5424975"/>
            <a:ext cx="14398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execute</a:t>
            </a:r>
            <a:r>
              <a:rPr lang="de-DE" sz="1400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8E5AD9A-C795-48CA-B6AB-ED5F6C559232}"/>
              </a:ext>
            </a:extLst>
          </p:cNvPr>
          <p:cNvSpPr/>
          <p:nvPr/>
        </p:nvSpPr>
        <p:spPr>
          <a:xfrm>
            <a:off x="4434541" y="3851442"/>
            <a:ext cx="752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i="1" dirty="0" err="1"/>
              <a:t>include</a:t>
            </a:r>
            <a:endParaRPr lang="en-US" sz="1050" i="1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F1003C3-9233-4BE3-9D49-3A516B1B1A56}"/>
              </a:ext>
            </a:extLst>
          </p:cNvPr>
          <p:cNvSpPr/>
          <p:nvPr/>
        </p:nvSpPr>
        <p:spPr>
          <a:xfrm>
            <a:off x="4745568" y="5732752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output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619CD2A-4B8D-4F00-93EB-44CA72664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37" y="2642805"/>
            <a:ext cx="2867025" cy="1428750"/>
          </a:xfrm>
          <a:prstGeom prst="rect">
            <a:avLst/>
          </a:prstGeom>
        </p:spPr>
      </p:pic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74EC786-0148-4EE8-8291-A2E9B726DF6B}"/>
              </a:ext>
            </a:extLst>
          </p:cNvPr>
          <p:cNvCxnSpPr/>
          <p:nvPr/>
        </p:nvCxnSpPr>
        <p:spPr>
          <a:xfrm>
            <a:off x="2778357" y="3212976"/>
            <a:ext cx="1656184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00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20B752-F00E-481B-AE29-68D6DBC7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24FB7A-B5B4-4201-8D18-49D2C2B6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ITK Engineering GmbH                                    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1870B-6DC5-44EE-8A38-9DFE08EE3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04F7C2-FD8F-4D00-A3D8-387434705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 err="1"/>
              <a:t>DoxyGen</a:t>
            </a:r>
            <a:endParaRPr lang="en-US" noProof="0" dirty="0"/>
          </a:p>
          <a:p>
            <a:pPr lvl="1"/>
            <a:r>
              <a:rPr lang="en-US" noProof="0" dirty="0"/>
              <a:t>Common</a:t>
            </a:r>
          </a:p>
          <a:p>
            <a:pPr lvl="1"/>
            <a:endParaRPr lang="en-US" noProof="0" dirty="0"/>
          </a:p>
          <a:p>
            <a:pPr lvl="1"/>
            <a:endParaRPr lang="en-US" noProof="0" dirty="0"/>
          </a:p>
          <a:p>
            <a:pPr lvl="1"/>
            <a:endParaRPr lang="en-US" noProof="0" dirty="0"/>
          </a:p>
          <a:p>
            <a:pPr lvl="1"/>
            <a:endParaRPr lang="en-US" sz="1200" b="1" noProof="0" dirty="0"/>
          </a:p>
          <a:p>
            <a:pPr lvl="1"/>
            <a:r>
              <a:rPr lang="en-US" b="1" noProof="0" dirty="0"/>
              <a:t>Function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863967-035E-4FB0-B0D8-FFFBFBEF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ym typeface="Wingdings" panose="05000000000000000000" pitchFamily="2" charset="2"/>
              </a:rPr>
              <a:t>Open Source Function doc</a:t>
            </a:r>
            <a:endParaRPr lang="en-US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7735CF9-7BD3-455D-80BE-0FF3A7D23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060848"/>
            <a:ext cx="3200400" cy="11906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9FCE147-C702-4E96-81EB-3C4A2DFEE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3717032"/>
            <a:ext cx="3200400" cy="962025"/>
          </a:xfrm>
          <a:prstGeom prst="rect">
            <a:avLst/>
          </a:prstGeom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2BA18562-EE58-429C-82BD-F89C9AB1DA6E}"/>
              </a:ext>
            </a:extLst>
          </p:cNvPr>
          <p:cNvCxnSpPr/>
          <p:nvPr/>
        </p:nvCxnSpPr>
        <p:spPr>
          <a:xfrm>
            <a:off x="2843808" y="4077072"/>
            <a:ext cx="16561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88433B1-5A2D-4986-B6B9-899CC83DED63}"/>
              </a:ext>
            </a:extLst>
          </p:cNvPr>
          <p:cNvCxnSpPr>
            <a:cxnSpLocks/>
          </p:cNvCxnSpPr>
          <p:nvPr/>
        </p:nvCxnSpPr>
        <p:spPr>
          <a:xfrm flipV="1">
            <a:off x="4499992" y="2132856"/>
            <a:ext cx="0" cy="19442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0BD8ABD9-A796-420E-B9A8-FF2E629BE75D}"/>
              </a:ext>
            </a:extLst>
          </p:cNvPr>
          <p:cNvCxnSpPr/>
          <p:nvPr/>
        </p:nvCxnSpPr>
        <p:spPr>
          <a:xfrm>
            <a:off x="2843808" y="2132856"/>
            <a:ext cx="1656184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75299DBC-FFD6-4A9D-9031-264918A76FC2}"/>
              </a:ext>
            </a:extLst>
          </p:cNvPr>
          <p:cNvCxnSpPr>
            <a:cxnSpLocks/>
          </p:cNvCxnSpPr>
          <p:nvPr/>
        </p:nvCxnSpPr>
        <p:spPr>
          <a:xfrm flipH="1">
            <a:off x="4006193" y="4570078"/>
            <a:ext cx="648072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998B902E-C4CF-4E18-BDBE-06F206A690E2}"/>
              </a:ext>
            </a:extLst>
          </p:cNvPr>
          <p:cNvCxnSpPr>
            <a:cxnSpLocks/>
          </p:cNvCxnSpPr>
          <p:nvPr/>
        </p:nvCxnSpPr>
        <p:spPr>
          <a:xfrm flipH="1">
            <a:off x="2854065" y="4290359"/>
            <a:ext cx="1800200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119537C7-DD14-4415-B20D-2D102D4BAC74}"/>
              </a:ext>
            </a:extLst>
          </p:cNvPr>
          <p:cNvSpPr/>
          <p:nvPr/>
        </p:nvSpPr>
        <p:spPr>
          <a:xfrm>
            <a:off x="4654265" y="4122442"/>
            <a:ext cx="14398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execute</a:t>
            </a:r>
            <a:r>
              <a:rPr lang="de-DE" sz="1400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9D29437-542C-4884-B177-BEB381DCD26D}"/>
              </a:ext>
            </a:extLst>
          </p:cNvPr>
          <p:cNvSpPr/>
          <p:nvPr/>
        </p:nvSpPr>
        <p:spPr>
          <a:xfrm>
            <a:off x="4499885" y="3013993"/>
            <a:ext cx="752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i="1" dirty="0" err="1"/>
              <a:t>include</a:t>
            </a:r>
            <a:endParaRPr lang="en-US" sz="1050" i="1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0826CDA-C982-4A3A-8ADC-D1BC98E21252}"/>
              </a:ext>
            </a:extLst>
          </p:cNvPr>
          <p:cNvSpPr/>
          <p:nvPr/>
        </p:nvSpPr>
        <p:spPr>
          <a:xfrm>
            <a:off x="4677260" y="4430219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output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45341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B594AA78-620C-4B83-B542-5F702B9E63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007"/>
          <a:stretch/>
        </p:blipFill>
        <p:spPr>
          <a:xfrm>
            <a:off x="1099800" y="5059269"/>
            <a:ext cx="3200400" cy="307777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7C6F298-4F9E-4666-8B70-D1A4C1CDE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800" y="2694167"/>
            <a:ext cx="3200400" cy="96202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970FB74-DDA8-4915-A194-C554988D4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00" y="4159219"/>
            <a:ext cx="3200400" cy="962025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120B752-F00E-481B-AE29-68D6DBC76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24FB7A-B5B4-4201-8D18-49D2C2B60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ITK Engineering GmbH                                     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1870B-6DC5-44EE-8A38-9DFE08EE3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A04F7C2-FD8F-4D00-A3D8-38743470517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 err="1"/>
              <a:t>DoxyGen</a:t>
            </a:r>
            <a:endParaRPr lang="en-US" noProof="0" dirty="0"/>
          </a:p>
          <a:p>
            <a:pPr lvl="1"/>
            <a:r>
              <a:rPr lang="en-US" noProof="0" dirty="0"/>
              <a:t>Common</a:t>
            </a:r>
          </a:p>
          <a:p>
            <a:pPr marL="268288" lvl="1" indent="0">
              <a:buNone/>
            </a:pPr>
            <a:endParaRPr lang="en-US" sz="1200" noProof="0" dirty="0"/>
          </a:p>
          <a:p>
            <a:pPr lvl="1"/>
            <a:r>
              <a:rPr lang="en-US" noProof="0" dirty="0"/>
              <a:t>Function</a:t>
            </a:r>
          </a:p>
          <a:p>
            <a:pPr lvl="1"/>
            <a:endParaRPr lang="en-US" b="1" noProof="0" dirty="0"/>
          </a:p>
          <a:p>
            <a:pPr lvl="1"/>
            <a:endParaRPr lang="en-US" b="1" noProof="0" dirty="0"/>
          </a:p>
          <a:p>
            <a:pPr marL="268288" lvl="1" indent="0">
              <a:buNone/>
            </a:pPr>
            <a:endParaRPr lang="en-US" b="1" noProof="0" dirty="0"/>
          </a:p>
          <a:p>
            <a:pPr lvl="1"/>
            <a:r>
              <a:rPr lang="en-US" b="1" noProof="0" dirty="0" err="1"/>
              <a:t>Function_XXX</a:t>
            </a:r>
            <a:endParaRPr lang="en-US" b="1" noProof="0" dirty="0"/>
          </a:p>
          <a:p>
            <a:pPr lvl="1"/>
            <a:endParaRPr lang="en-US" b="1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863967-035E-4FB0-B0D8-FFFBFBEF7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>
                <a:sym typeface="Wingdings" panose="05000000000000000000" pitchFamily="2" charset="2"/>
              </a:rPr>
              <a:t>Proprietary Function doc</a:t>
            </a:r>
            <a:endParaRPr lang="en-US" noProof="0" dirty="0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DB9CE512-EBB2-445D-A353-3A5D12F529FD}"/>
              </a:ext>
            </a:extLst>
          </p:cNvPr>
          <p:cNvCxnSpPr/>
          <p:nvPr/>
        </p:nvCxnSpPr>
        <p:spPr>
          <a:xfrm>
            <a:off x="2644337" y="4758396"/>
            <a:ext cx="16561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A79BFD71-CBA8-4BF7-B5A3-B1E15D64F96B}"/>
              </a:ext>
            </a:extLst>
          </p:cNvPr>
          <p:cNvCxnSpPr>
            <a:cxnSpLocks/>
          </p:cNvCxnSpPr>
          <p:nvPr/>
        </p:nvCxnSpPr>
        <p:spPr>
          <a:xfrm flipV="1">
            <a:off x="4300521" y="3027280"/>
            <a:ext cx="0" cy="17311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3BBC6DF-D137-4508-AAA5-9E609D7AB667}"/>
              </a:ext>
            </a:extLst>
          </p:cNvPr>
          <p:cNvCxnSpPr>
            <a:cxnSpLocks/>
          </p:cNvCxnSpPr>
          <p:nvPr/>
        </p:nvCxnSpPr>
        <p:spPr>
          <a:xfrm flipH="1">
            <a:off x="3844272" y="5241592"/>
            <a:ext cx="648072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30556422-4610-4BC7-B30C-5803E7F3EA82}"/>
              </a:ext>
            </a:extLst>
          </p:cNvPr>
          <p:cNvCxnSpPr>
            <a:cxnSpLocks/>
          </p:cNvCxnSpPr>
          <p:nvPr/>
        </p:nvCxnSpPr>
        <p:spPr>
          <a:xfrm flipH="1">
            <a:off x="2700000" y="5013176"/>
            <a:ext cx="1800200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hteck 26">
            <a:extLst>
              <a:ext uri="{FF2B5EF4-FFF2-40B4-BE49-F238E27FC236}">
                <a16:creationId xmlns:a16="http://schemas.microsoft.com/office/drawing/2014/main" id="{C538C97D-EEDA-48EF-AE2E-5EA5A87F8044}"/>
              </a:ext>
            </a:extLst>
          </p:cNvPr>
          <p:cNvSpPr/>
          <p:nvPr/>
        </p:nvSpPr>
        <p:spPr>
          <a:xfrm>
            <a:off x="4555800" y="4847106"/>
            <a:ext cx="14398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 err="1"/>
              <a:t>execute</a:t>
            </a:r>
            <a:r>
              <a:rPr lang="de-DE" sz="1400" dirty="0"/>
              <a:t> </a:t>
            </a:r>
            <a:r>
              <a:rPr lang="de-DE" sz="1400" dirty="0" err="1"/>
              <a:t>this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8E5AD9A-C795-48CA-B6AB-ED5F6C559232}"/>
              </a:ext>
            </a:extLst>
          </p:cNvPr>
          <p:cNvSpPr/>
          <p:nvPr/>
        </p:nvSpPr>
        <p:spPr>
          <a:xfrm>
            <a:off x="4300521" y="3665746"/>
            <a:ext cx="7521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i="1" dirty="0" err="1"/>
              <a:t>include</a:t>
            </a:r>
            <a:endParaRPr lang="en-US" sz="1050" i="1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F1003C3-9233-4BE3-9D49-3A516B1B1A56}"/>
              </a:ext>
            </a:extLst>
          </p:cNvPr>
          <p:cNvSpPr/>
          <p:nvPr/>
        </p:nvSpPr>
        <p:spPr>
          <a:xfrm>
            <a:off x="4465646" y="5101733"/>
            <a:ext cx="10599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/>
              <a:t>  </a:t>
            </a:r>
            <a:r>
              <a:rPr lang="de-DE" sz="1400" dirty="0" err="1"/>
              <a:t>output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endParaRPr lang="en-US" sz="1050" dirty="0"/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74EC786-0148-4EE8-8291-A2E9B726DF6B}"/>
              </a:ext>
            </a:extLst>
          </p:cNvPr>
          <p:cNvCxnSpPr/>
          <p:nvPr/>
        </p:nvCxnSpPr>
        <p:spPr>
          <a:xfrm>
            <a:off x="2644337" y="3027280"/>
            <a:ext cx="1656184" cy="0"/>
          </a:xfrm>
          <a:prstGeom prst="line">
            <a:avLst/>
          </a:prstGeom>
          <a:ln>
            <a:headEnd type="arrow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647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F54D08F-C4A2-4D60-8EC7-267E45675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07E11-50E5-4022-A918-17FC044EB823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66C04FA-74AF-409A-88AE-F7040EDCC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8AF9FE-A823-4508-A723-B9291B68262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85CFDAC-478D-4DAC-97ED-7DA05DD6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961FA9D-AD3F-488B-9811-C6BA1E1986CA}"/>
              </a:ext>
            </a:extLst>
          </p:cNvPr>
          <p:cNvSpPr/>
          <p:nvPr/>
        </p:nvSpPr>
        <p:spPr>
          <a:xfrm>
            <a:off x="107504" y="2459318"/>
            <a:ext cx="8813951" cy="894640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4472C4">
                  <a:lumMod val="45000"/>
                  <a:lumOff val="55000"/>
                </a:srgbClr>
              </a:gs>
              <a:gs pos="83000">
                <a:srgbClr val="4472C4">
                  <a:lumMod val="45000"/>
                  <a:lumOff val="55000"/>
                </a:srgbClr>
              </a:gs>
              <a:gs pos="100000">
                <a:srgbClr val="4472C4">
                  <a:lumMod val="30000"/>
                  <a:lumOff val="7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relevant for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user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divided in two Parts: General/Use Case specific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A33DFFC-5124-4325-834C-543B32D9DA66}"/>
              </a:ext>
            </a:extLst>
          </p:cNvPr>
          <p:cNvSpPr/>
          <p:nvPr/>
        </p:nvSpPr>
        <p:spPr>
          <a:xfrm>
            <a:off x="107504" y="3405431"/>
            <a:ext cx="8813951" cy="888944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ED7D31">
                  <a:lumMod val="20000"/>
                  <a:lumOff val="80000"/>
                </a:srgbClr>
              </a:gs>
              <a:gs pos="83000">
                <a:srgbClr val="ED7D31">
                  <a:lumMod val="20000"/>
                  <a:lumOff val="80000"/>
                </a:srgbClr>
              </a:gs>
              <a:gs pos="10000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relevant for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SC/AC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already at least partly available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6A61357-2595-4AAC-A83B-2EC471A62549}"/>
              </a:ext>
            </a:extLst>
          </p:cNvPr>
          <p:cNvSpPr/>
          <p:nvPr/>
        </p:nvSpPr>
        <p:spPr>
          <a:xfrm>
            <a:off x="107504" y="4345848"/>
            <a:ext cx="8813951" cy="895323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ED7D31">
                  <a:lumMod val="20000"/>
                  <a:lumOff val="80000"/>
                </a:srgbClr>
              </a:gs>
              <a:gs pos="83000">
                <a:srgbClr val="ED7D31">
                  <a:lumMod val="20000"/>
                  <a:lumOff val="80000"/>
                </a:srgbClr>
              </a:gs>
              <a:gs pos="100000">
                <a:srgbClr val="ED7D31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relevant for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already at least partly available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C38B678-FF07-418B-A975-B1FECAE6E318}"/>
              </a:ext>
            </a:extLst>
          </p:cNvPr>
          <p:cNvSpPr/>
          <p:nvPr/>
        </p:nvSpPr>
        <p:spPr>
          <a:xfrm>
            <a:off x="107504" y="1513205"/>
            <a:ext cx="8813951" cy="894640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4472C4">
                  <a:lumMod val="45000"/>
                  <a:lumOff val="55000"/>
                </a:srgbClr>
              </a:gs>
              <a:gs pos="83000">
                <a:srgbClr val="4472C4">
                  <a:lumMod val="45000"/>
                  <a:lumOff val="55000"/>
                </a:srgbClr>
              </a:gs>
              <a:gs pos="100000">
                <a:srgbClr val="4472C4">
                  <a:lumMod val="30000"/>
                  <a:lumOff val="7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relevant for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“newbie”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 already at least partly available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93ED272-1237-48FD-883F-EE7AF744B7DA}"/>
              </a:ext>
            </a:extLst>
          </p:cNvPr>
          <p:cNvSpPr/>
          <p:nvPr/>
        </p:nvSpPr>
        <p:spPr>
          <a:xfrm>
            <a:off x="107504" y="5292644"/>
            <a:ext cx="8813951" cy="584628"/>
          </a:xfrm>
          <a:prstGeom prst="rect">
            <a:avLst/>
          </a:prstGeom>
          <a:gradFill flip="none" rotWithShape="1">
            <a:gsLst>
              <a:gs pos="0">
                <a:srgbClr val="4472C4">
                  <a:lumMod val="5000"/>
                  <a:lumOff val="95000"/>
                </a:srgbClr>
              </a:gs>
              <a:gs pos="74000">
                <a:srgbClr val="70AD47">
                  <a:lumMod val="20000"/>
                  <a:lumOff val="80000"/>
                </a:srgbClr>
              </a:gs>
              <a:gs pos="83000">
                <a:srgbClr val="70AD47">
                  <a:lumMod val="20000"/>
                  <a:lumOff val="80000"/>
                </a:srgbClr>
              </a:gs>
              <a:gs pos="100000">
                <a:srgbClr val="70AD47">
                  <a:lumMod val="20000"/>
                  <a:lumOff val="80000"/>
                </a:srgbClr>
              </a:gs>
            </a:gsLst>
            <a:lin ang="0" scaled="1"/>
            <a:tileRect/>
          </a:gra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most relevant for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every user/member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information already at least partly available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B28BFA01-EBCE-4CF0-A01F-D1EDE7B48C62}"/>
              </a:ext>
            </a:extLst>
          </p:cNvPr>
          <p:cNvSpPr txBox="1">
            <a:spLocks/>
          </p:cNvSpPr>
          <p:nvPr/>
        </p:nvSpPr>
        <p:spPr>
          <a:xfrm>
            <a:off x="177742" y="1525933"/>
            <a:ext cx="34367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2E74B5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Getting started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 to get Information?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 to get the sources?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build the application?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2E74B5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 Guide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Covered Use cases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application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 output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2E74B5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Architecture Description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 of the application?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 of Framework elements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 of the Modules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2E74B5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Source Code Description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 of classes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 of attributes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 of functions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2E74B5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Appendix</a:t>
            </a:r>
          </a:p>
          <a:p>
            <a:pPr marL="742950" marR="0" lvl="1" indent="-285750" algn="l" defTabSz="914400" rtl="0" eaLnBrk="1" fontAlgn="auto" latinLnBrk="0" hangingPunct="1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Wording / Global Definitions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BFD3D171-3B01-43B7-8616-F63E9DD26676}"/>
              </a:ext>
            </a:extLst>
          </p:cNvPr>
          <p:cNvSpPr/>
          <p:nvPr/>
        </p:nvSpPr>
        <p:spPr>
          <a:xfrm>
            <a:off x="35496" y="3356992"/>
            <a:ext cx="9001000" cy="1944216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0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6C8E98-C44D-4E85-AB86-8E9136DE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BA77916-E0D4-407D-A9FE-E25C0809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03BA83-7212-4B83-ACA3-F0051BA65AD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E0C589E-C83C-44EB-A35A-FEFE1BDCF58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/>
              <a:t>System Requirements</a:t>
            </a:r>
          </a:p>
          <a:p>
            <a:pPr lvl="1"/>
            <a:r>
              <a:rPr lang="en-US" noProof="0" dirty="0"/>
              <a:t>Windows 7/8/10</a:t>
            </a:r>
          </a:p>
          <a:p>
            <a:endParaRPr lang="en-US" noProof="0" dirty="0"/>
          </a:p>
          <a:p>
            <a:r>
              <a:rPr lang="en-US" noProof="0" dirty="0"/>
              <a:t>Software Installation</a:t>
            </a:r>
          </a:p>
          <a:p>
            <a:pPr lvl="1"/>
            <a:r>
              <a:rPr lang="en-US" noProof="0" dirty="0" err="1"/>
              <a:t>Doxygen</a:t>
            </a:r>
            <a:r>
              <a:rPr lang="en-US" noProof="0" dirty="0"/>
              <a:t> v1.8.9.1 or later</a:t>
            </a:r>
          </a:p>
          <a:p>
            <a:pPr lvl="2"/>
            <a:r>
              <a:rPr lang="en-US" sz="1600" noProof="0" dirty="0"/>
              <a:t>http://www.doxygen.nl/download.html</a:t>
            </a:r>
          </a:p>
          <a:p>
            <a:pPr lvl="1"/>
            <a:r>
              <a:rPr lang="en-US" noProof="0" dirty="0" err="1"/>
              <a:t>Graphviz</a:t>
            </a:r>
            <a:r>
              <a:rPr lang="en-US" noProof="0" dirty="0"/>
              <a:t> v2.38 or later</a:t>
            </a:r>
          </a:p>
          <a:p>
            <a:pPr lvl="2"/>
            <a:r>
              <a:rPr lang="en-US" sz="1600" noProof="0" dirty="0"/>
              <a:t>https://graphviz.gitlab.io/download/</a:t>
            </a:r>
          </a:p>
          <a:p>
            <a:pPr lvl="1"/>
            <a:r>
              <a:rPr lang="en-US" noProof="0" dirty="0"/>
              <a:t>HTML Help Workshop</a:t>
            </a:r>
          </a:p>
          <a:p>
            <a:pPr lvl="2"/>
            <a:r>
              <a:rPr lang="en-US" sz="1600" noProof="0" dirty="0"/>
              <a:t>https://www.microsoft.com/en-us/download/details.aspx?id=21138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7D4547C-889C-4C85-B844-D8C700EBB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1328500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CA5A7F-E940-4100-95F2-C12A43F2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F4129C2-4C04-4B0F-9388-10D8FB9C9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9FFACC-D172-4DA9-8EE3-520E933DED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3EE9F03-A6B4-4D17-8B38-A4B35878860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27600" y="1206000"/>
            <a:ext cx="8456400" cy="5256000"/>
          </a:xfrm>
        </p:spPr>
        <p:txBody>
          <a:bodyPr>
            <a:normAutofit/>
          </a:bodyPr>
          <a:lstStyle/>
          <a:p>
            <a:r>
              <a:rPr lang="en-US" sz="2000" noProof="0" dirty="0"/>
              <a:t>Docs generation using </a:t>
            </a:r>
            <a:r>
              <a:rPr lang="en-US" sz="2000" noProof="0" dirty="0" err="1"/>
              <a:t>DoxyGen</a:t>
            </a:r>
            <a:endParaRPr lang="en-US" sz="2000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24C7E1-95C4-460C-89C4-A0323564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Documentation Concept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2B981B9-749C-40A1-A8BA-9A93F3FE9A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73016"/>
            <a:ext cx="1068372" cy="1068372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EE3289B7-A9ED-43B8-A443-9534EC2891B7}"/>
              </a:ext>
            </a:extLst>
          </p:cNvPr>
          <p:cNvSpPr/>
          <p:nvPr/>
        </p:nvSpPr>
        <p:spPr>
          <a:xfrm>
            <a:off x="3642674" y="4651703"/>
            <a:ext cx="126028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 err="1"/>
              <a:t>DoxyGen</a:t>
            </a:r>
            <a:endParaRPr lang="en-US" sz="1800" dirty="0"/>
          </a:p>
          <a:p>
            <a:pPr algn="ctr"/>
            <a:r>
              <a:rPr lang="en-US" sz="1200" dirty="0"/>
              <a:t>(with </a:t>
            </a:r>
            <a:r>
              <a:rPr lang="en-US" sz="1200" dirty="0" err="1"/>
              <a:t>Graphviz</a:t>
            </a:r>
            <a:r>
              <a:rPr lang="en-US" sz="1200" dirty="0"/>
              <a:t>) 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B2A81B2-B5D8-438D-9AE8-716DBF3346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428" y="1838962"/>
            <a:ext cx="849985" cy="84998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E7360B42-F617-4ED5-8B4D-53D818A2FAF7}"/>
              </a:ext>
            </a:extLst>
          </p:cNvPr>
          <p:cNvSpPr/>
          <p:nvPr/>
        </p:nvSpPr>
        <p:spPr>
          <a:xfrm>
            <a:off x="4521301" y="212906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.doxy file</a:t>
            </a:r>
            <a:endParaRPr lang="en-US" sz="1050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22E5A58-3507-4C89-B9FD-FD0898DAC0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637" y="3497602"/>
            <a:ext cx="1219200" cy="1219200"/>
          </a:xfrm>
          <a:prstGeom prst="rect">
            <a:avLst/>
          </a:prstGeom>
        </p:spPr>
      </p:pic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A8D1B400-93C0-4B5C-B20A-02D8FB634C71}"/>
              </a:ext>
            </a:extLst>
          </p:cNvPr>
          <p:cNvSpPr/>
          <p:nvPr/>
        </p:nvSpPr>
        <p:spPr>
          <a:xfrm rot="5400000">
            <a:off x="3881672" y="2974024"/>
            <a:ext cx="576064" cy="2476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58923A2F-0249-4D7D-9327-4BE99652B7C2}"/>
              </a:ext>
            </a:extLst>
          </p:cNvPr>
          <p:cNvSpPr/>
          <p:nvPr/>
        </p:nvSpPr>
        <p:spPr>
          <a:xfrm>
            <a:off x="4957365" y="3947439"/>
            <a:ext cx="576064" cy="2476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E49855E-CDDB-4896-9CD8-295FAD450242}"/>
              </a:ext>
            </a:extLst>
          </p:cNvPr>
          <p:cNvSpPr/>
          <p:nvPr/>
        </p:nvSpPr>
        <p:spPr>
          <a:xfrm>
            <a:off x="5891059" y="4815802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dirty="0"/>
              <a:t>.chm docs</a:t>
            </a:r>
            <a:endParaRPr lang="en-US" sz="1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06290A7-9BEC-47A1-88AE-EBC6B00F5E0F}"/>
              </a:ext>
            </a:extLst>
          </p:cNvPr>
          <p:cNvSpPr/>
          <p:nvPr/>
        </p:nvSpPr>
        <p:spPr>
          <a:xfrm>
            <a:off x="5799239" y="1987554"/>
            <a:ext cx="2340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00FF"/>
                </a:solidFill>
              </a:rPr>
              <a:t>Doxygen</a:t>
            </a:r>
            <a:r>
              <a:rPr lang="en-US" sz="1400" dirty="0">
                <a:solidFill>
                  <a:srgbClr val="0000FF"/>
                </a:solidFill>
              </a:rPr>
              <a:t> configurations</a:t>
            </a:r>
          </a:p>
          <a:p>
            <a:r>
              <a:rPr lang="en-US" sz="1400" dirty="0">
                <a:solidFill>
                  <a:srgbClr val="0000FF"/>
                </a:solidFill>
              </a:rPr>
              <a:t>Support inclusion of other .doxy files</a:t>
            </a:r>
            <a:endParaRPr lang="en-US" sz="900" dirty="0">
              <a:solidFill>
                <a:srgbClr val="0000FF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E089942-7739-45BA-AFA6-B9F7D5518A02}"/>
              </a:ext>
            </a:extLst>
          </p:cNvPr>
          <p:cNvSpPr/>
          <p:nvPr/>
        </p:nvSpPr>
        <p:spPr>
          <a:xfrm>
            <a:off x="3443131" y="2878446"/>
            <a:ext cx="572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/>
              <a:t>input</a:t>
            </a:r>
            <a:endParaRPr lang="en-US" sz="1050" i="1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93FB705-510A-4250-98A8-85B680102551}"/>
              </a:ext>
            </a:extLst>
          </p:cNvPr>
          <p:cNvSpPr/>
          <p:nvPr/>
        </p:nvSpPr>
        <p:spPr>
          <a:xfrm>
            <a:off x="4908200" y="3557417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/>
              <a:t>output</a:t>
            </a:r>
            <a:endParaRPr lang="en-US" sz="1050" i="1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B09B01-685A-48F6-AC77-90942510CC1F}"/>
              </a:ext>
            </a:extLst>
          </p:cNvPr>
          <p:cNvSpPr/>
          <p:nvPr/>
        </p:nvSpPr>
        <p:spPr>
          <a:xfrm>
            <a:off x="2077831" y="5413580"/>
            <a:ext cx="51584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Make sure to have the following configurations in .doxy file    </a:t>
            </a:r>
          </a:p>
          <a:p>
            <a:endParaRPr lang="en-US" sz="1100" dirty="0"/>
          </a:p>
          <a:p>
            <a:r>
              <a:rPr lang="en-US" sz="1100" dirty="0"/>
              <a:t>DOT_PATH = "C:/Program Files (x86)/Graphviz2.38/bin"    </a:t>
            </a:r>
          </a:p>
          <a:p>
            <a:r>
              <a:rPr lang="en-US" sz="1100" dirty="0"/>
              <a:t>HAVE_DOT = YES    </a:t>
            </a:r>
          </a:p>
          <a:p>
            <a:r>
              <a:rPr lang="en-US" sz="1100" dirty="0"/>
              <a:t>HHC_LOCATION = "C:/Program Files (x86)/HTML Help Workshop/hhc.exe"        </a:t>
            </a:r>
          </a:p>
          <a:p>
            <a:r>
              <a:rPr lang="en-US" sz="1100" dirty="0"/>
              <a:t>@INCLUDE = </a:t>
            </a:r>
            <a:r>
              <a:rPr lang="en-US" sz="1100" dirty="0" err="1"/>
              <a:t>common_content</a:t>
            </a:r>
            <a:endParaRPr lang="en-US" sz="1100" dirty="0"/>
          </a:p>
        </p:txBody>
      </p:sp>
      <p:pic>
        <p:nvPicPr>
          <p:cNvPr id="1026" name="Picture 2" descr="Image result for icon bat file">
            <a:extLst>
              <a:ext uri="{FF2B5EF4-FFF2-40B4-BE49-F238E27FC236}">
                <a16:creationId xmlns:a16="http://schemas.microsoft.com/office/drawing/2014/main" id="{1EAC3D4F-1228-4159-ABA5-80B422D25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472" y="3557417"/>
            <a:ext cx="938719" cy="938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8B36CE36-B07C-4798-83FA-B3DADC305962}"/>
              </a:ext>
            </a:extLst>
          </p:cNvPr>
          <p:cNvSpPr/>
          <p:nvPr/>
        </p:nvSpPr>
        <p:spPr>
          <a:xfrm>
            <a:off x="2711544" y="3904015"/>
            <a:ext cx="576064" cy="24764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0D245C6-1AB4-4A95-A91A-3F29F3DD1B48}"/>
              </a:ext>
            </a:extLst>
          </p:cNvPr>
          <p:cNvSpPr/>
          <p:nvPr/>
        </p:nvSpPr>
        <p:spPr>
          <a:xfrm>
            <a:off x="2719291" y="3586488"/>
            <a:ext cx="4539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i="1" dirty="0"/>
              <a:t>call</a:t>
            </a:r>
            <a:endParaRPr lang="en-US" sz="1050" i="1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5A37F7D-2FFA-412E-8768-4919A20918F6}"/>
              </a:ext>
            </a:extLst>
          </p:cNvPr>
          <p:cNvSpPr/>
          <p:nvPr/>
        </p:nvSpPr>
        <p:spPr>
          <a:xfrm>
            <a:off x="1370552" y="4523414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.bat </a:t>
            </a:r>
            <a:br>
              <a:rPr lang="en-US" sz="1600" dirty="0"/>
            </a:br>
            <a:r>
              <a:rPr lang="en-US" sz="1600" dirty="0"/>
              <a:t>Win batch file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6544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CA5A7F-E940-4100-95F2-C12A43F2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F4129C2-4C04-4B0F-9388-10D8FB9C9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9FFACC-D172-4DA9-8EE3-520E933DED5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3EE9F03-A6B4-4D17-8B38-A4B35878860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/>
              <a:t>Docs generated by </a:t>
            </a:r>
            <a:r>
              <a:rPr lang="en-US" noProof="0" dirty="0" err="1"/>
              <a:t>DoxyGen</a:t>
            </a:r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A524C7E1-95C4-460C-89C4-A0323564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Documentation Concept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6BF223F3-1A3A-4203-8DCA-2F36224100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55576" y="2708920"/>
          <a:ext cx="7056784" cy="19253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905600">
                  <a:extLst>
                    <a:ext uri="{9D8B030D-6E8A-4147-A177-3AD203B41FA5}">
                      <a16:colId xmlns:a16="http://schemas.microsoft.com/office/drawing/2014/main" val="2345575533"/>
                    </a:ext>
                  </a:extLst>
                </a:gridCol>
                <a:gridCol w="2575592">
                  <a:extLst>
                    <a:ext uri="{9D8B030D-6E8A-4147-A177-3AD203B41FA5}">
                      <a16:colId xmlns:a16="http://schemas.microsoft.com/office/drawing/2014/main" val="393494992"/>
                    </a:ext>
                  </a:extLst>
                </a:gridCol>
                <a:gridCol w="2575592">
                  <a:extLst>
                    <a:ext uri="{9D8B030D-6E8A-4147-A177-3AD203B41FA5}">
                      <a16:colId xmlns:a16="http://schemas.microsoft.com/office/drawing/2014/main" val="18610498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Developer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/>
                        <a:t>Function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477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/>
                        <a:t>Open Source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1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/>
                        <a:t>Class definitions of open source code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/>
                        <a:t>Behavior of open source code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2381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/>
                        <a:t>Proprietary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1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/>
                        <a:t>Class definitions  of open source and proprietary code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11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Behavior of open source and proprietary code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0031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96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6FCDD0-ECDC-4772-9554-A157B316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40B9D45-62ED-4E14-813C-8EAF5E7F3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3F4CD1-52CD-4A08-A7A2-D0213DD2E8A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291ACA1-8861-4C16-A0BB-D7726AF2F23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/>
              <a:t>Developer Doc Template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713456-4411-4DD4-887D-11937099A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Documentation Concept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403CF78-5891-4D03-8986-3EB110404B2D}"/>
              </a:ext>
            </a:extLst>
          </p:cNvPr>
          <p:cNvSpPr/>
          <p:nvPr/>
        </p:nvSpPr>
        <p:spPr>
          <a:xfrm>
            <a:off x="539552" y="1708975"/>
            <a:ext cx="774035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</a:t>
            </a:r>
            <a:r>
              <a:rPr lang="en-US" sz="9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Components_PCM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openPASS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components pcm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@{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</a:t>
            </a:r>
            <a:r>
              <a:rPr lang="en-US" sz="9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Init_Agent</a:t>
            </a:r>
            <a:endParaRPr lang="en-US" sz="9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\brief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Init Component to provide parameters.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\details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This component provides parameter of the agent.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@}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*/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/*!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</a:t>
            </a:r>
            <a:r>
              <a:rPr lang="en-US" sz="9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copydoc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Init_Agent</a:t>
            </a:r>
            <a:endParaRPr lang="en-US" sz="9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\ingroup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Init_Agent</a:t>
            </a:r>
            <a:endParaRPr lang="en-US" sz="9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*/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Init_Agent_Implementation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public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InitInterface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public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/*!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</a:t>
            </a:r>
            <a:r>
              <a:rPr lang="en-US" sz="9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\brief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Update Inputs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Function is called by framework.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Refer to module description for input channels and input ids.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@param[in]     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localLinkId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Corresponds to "id" of "</a:t>
            </a:r>
            <a:r>
              <a:rPr lang="en-US" sz="9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ComponentInput</a:t>
            </a:r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@param[in]     data           Referenced signal (copied by sending component)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 @param[in]     time           Current scheduling time</a:t>
            </a:r>
          </a:p>
          <a:p>
            <a:r>
              <a:rPr lang="en-US" sz="9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*/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virtual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void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UpdateInput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localLinkId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const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std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shared_ptr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&lt;</a:t>
            </a:r>
            <a:r>
              <a:rPr lang="en-US" sz="9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SignalInterface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const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&gt;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&amp;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data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US" sz="9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900" dirty="0">
                <a:solidFill>
                  <a:srgbClr val="8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</a:t>
            </a:r>
            <a:r>
              <a:rPr lang="en-US" sz="9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time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...</a:t>
            </a:r>
            <a:endParaRPr lang="en-US" sz="9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9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61684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6FCDD0-ECDC-4772-9554-A157B316F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40B9D45-62ED-4E14-813C-8EAF5E7F3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3F4CD1-52CD-4A08-A7A2-D0213DD2E8A0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E291ACA1-8861-4C16-A0BB-D7726AF2F231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noProof="0" dirty="0"/>
              <a:t>Function Doc Template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2713456-4411-4DD4-887D-11937099A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Documentation Concept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FE2494A-E5F9-400B-ADD9-74BAE7F423A2}"/>
              </a:ext>
            </a:extLst>
          </p:cNvPr>
          <p:cNvSpPr/>
          <p:nvPr/>
        </p:nvSpPr>
        <p:spPr>
          <a:xfrm>
            <a:off x="539552" y="1844824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module_tt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Two-track vehicle model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The dynamics of the vehicle is modelled in 2 dimensions 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module_tt</a:t>
            </a:r>
            <a:endParaRPr lang="en-US" sz="10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Abbreviations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@ingroup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module_tt</a:t>
            </a:r>
            <a:endParaRPr lang="en-US" sz="10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init_tt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Initialization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Dynamics_TwoTrack_Implementation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::</a:t>
            </a:r>
            <a:r>
              <a:rPr lang="en-US" sz="10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Dynamics_TwoTrack_Implementation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(...)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init_tt</a:t>
            </a:r>
            <a:endParaRPr lang="en-US" sz="10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vehicle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-&gt;</a:t>
            </a:r>
            <a:r>
              <a:rPr lang="en-US" sz="10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InitSetEngine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();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init_tt</a:t>
            </a:r>
            <a:endParaRPr lang="en-US" sz="10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* Define vehicle's geometry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vehicle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-&gt;</a:t>
            </a:r>
            <a:r>
              <a:rPr lang="en-US" sz="10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InitSetGeometry</a:t>
            </a:r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);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/** </a:t>
            </a:r>
            <a:r>
              <a:rPr lang="en-US" sz="1000" b="1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@</a:t>
            </a:r>
            <a:r>
              <a:rPr lang="en-US" sz="1000" b="1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addtogroup</a:t>
            </a:r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sz="1000" dirty="0" err="1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init_tt</a:t>
            </a:r>
            <a:endParaRPr lang="en-US" sz="1000" dirty="0">
              <a:solidFill>
                <a:srgbClr val="00808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* Define vehicle's tire properties</a:t>
            </a:r>
          </a:p>
          <a:p>
            <a:r>
              <a:rPr lang="en-US" sz="1000" dirty="0">
                <a:solidFill>
                  <a:srgbClr val="0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*/</a:t>
            </a:r>
            <a:endParaRPr lang="en-US" sz="10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US" sz="10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vehicle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-&gt;</a:t>
            </a:r>
            <a:r>
              <a:rPr lang="en-US" sz="10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InitSetTire</a:t>
            </a:r>
            <a:r>
              <a:rPr lang="en-US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();</a:t>
            </a:r>
          </a:p>
          <a:p>
            <a:r>
              <a:rPr lang="de-DE" sz="10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45248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F84A6FC-FB02-4599-9EBF-0B27DF313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A1A88C0-F1F6-47D4-B679-188C2B0BC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31EBE9-4FA7-4BAD-958B-99F94A95D35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8FD93A1-CD29-4609-8258-38FAEDE1858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de-DE" noProof="0" dirty="0"/>
              <a:t>Commonalities in .doxy</a:t>
            </a:r>
          </a:p>
          <a:p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1810690-72B2-4D22-9DF7-A76521FA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Developer vs. Function Documentation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45EAC4A5-7EDF-4FE8-8077-AFD1EE5A2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249391"/>
              </p:ext>
            </p:extLst>
          </p:nvPr>
        </p:nvGraphicFramePr>
        <p:xfrm>
          <a:off x="327025" y="1880076"/>
          <a:ext cx="8456613" cy="3909060"/>
        </p:xfrm>
        <a:graphic>
          <a:graphicData uri="http://schemas.openxmlformats.org/drawingml/2006/table">
            <a:tbl>
              <a:tblPr/>
              <a:tblGrid>
                <a:gridCol w="2818871">
                  <a:extLst>
                    <a:ext uri="{9D8B030D-6E8A-4147-A177-3AD203B41FA5}">
                      <a16:colId xmlns:a16="http://schemas.microsoft.com/office/drawing/2014/main" val="2396490534"/>
                    </a:ext>
                  </a:extLst>
                </a:gridCol>
                <a:gridCol w="2818871">
                  <a:extLst>
                    <a:ext uri="{9D8B030D-6E8A-4147-A177-3AD203B41FA5}">
                      <a16:colId xmlns:a16="http://schemas.microsoft.com/office/drawing/2014/main" val="1922678259"/>
                    </a:ext>
                  </a:extLst>
                </a:gridCol>
                <a:gridCol w="2818871">
                  <a:extLst>
                    <a:ext uri="{9D8B030D-6E8A-4147-A177-3AD203B41FA5}">
                      <a16:colId xmlns:a16="http://schemas.microsoft.com/office/drawing/2014/main" val="33693203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Config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Value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Meaning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5386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EXTRACT_PACKAGE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not all members with package or internal scope are included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381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HIDE_UNDOC_CLASSES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NO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do no hide all undocumented classes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645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INPUT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/</a:t>
                      </a:r>
                      <a:r>
                        <a:rPr lang="en-US" dirty="0" err="1">
                          <a:effectLst/>
                        </a:rPr>
                        <a:t>Components_PCM</a:t>
                      </a:r>
                      <a:r>
                        <a:rPr lang="en-US" dirty="0">
                          <a:effectLst/>
                        </a:rPr>
                        <a:t>, /</a:t>
                      </a:r>
                      <a:r>
                        <a:rPr lang="en-US" dirty="0" err="1">
                          <a:effectLst/>
                        </a:rPr>
                        <a:t>Components_XXX</a:t>
                      </a:r>
                      <a:endParaRPr lang="en-US" dirty="0">
                        <a:effectLst/>
                      </a:endParaRP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 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7370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IMAGE_PATH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./images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specify image location to be included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715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GROUP_GRAPHS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generate a graph for groups showing group dependencies</a:t>
                      </a:r>
                    </a:p>
                  </a:txBody>
                  <a:tcPr marL="38100" marR="38100" marT="28575" marB="2857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2164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614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F84A6FC-FB02-4599-9EBF-0B27DF313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749D0D-4F84-4BF7-BB4D-3D4653E2CF1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A1A88C0-F1F6-47D4-B679-188C2B0BC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ITK Engineering GmbH                                     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31EBE9-4FA7-4BAD-958B-99F94A95D35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/>
              <a:t>2018-12-14 Architecture Commettee</a:t>
            </a: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8FD93A1-CD29-4609-8258-38FAEDE1858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altLang="de-DE" noProof="0" dirty="0"/>
              <a:t>Differences in .doxy</a:t>
            </a:r>
          </a:p>
          <a:p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1810690-72B2-4D22-9DF7-A76521FA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Developer vs. Function Documentation</a:t>
            </a: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4A48EDCF-81B1-4803-B10F-189F4B66E7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01539"/>
              </p:ext>
            </p:extLst>
          </p:nvPr>
        </p:nvGraphicFramePr>
        <p:xfrm>
          <a:off x="327600" y="1628799"/>
          <a:ext cx="8564880" cy="4793008"/>
        </p:xfrm>
        <a:graphic>
          <a:graphicData uri="http://schemas.openxmlformats.org/drawingml/2006/table">
            <a:tbl>
              <a:tblPr/>
              <a:tblGrid>
                <a:gridCol w="2141220">
                  <a:extLst>
                    <a:ext uri="{9D8B030D-6E8A-4147-A177-3AD203B41FA5}">
                      <a16:colId xmlns:a16="http://schemas.microsoft.com/office/drawing/2014/main" val="1981655664"/>
                    </a:ext>
                  </a:extLst>
                </a:gridCol>
                <a:gridCol w="2141220">
                  <a:extLst>
                    <a:ext uri="{9D8B030D-6E8A-4147-A177-3AD203B41FA5}">
                      <a16:colId xmlns:a16="http://schemas.microsoft.com/office/drawing/2014/main" val="726295520"/>
                    </a:ext>
                  </a:extLst>
                </a:gridCol>
                <a:gridCol w="2141220">
                  <a:extLst>
                    <a:ext uri="{9D8B030D-6E8A-4147-A177-3AD203B41FA5}">
                      <a16:colId xmlns:a16="http://schemas.microsoft.com/office/drawing/2014/main" val="2981970808"/>
                    </a:ext>
                  </a:extLst>
                </a:gridCol>
                <a:gridCol w="2141220">
                  <a:extLst>
                    <a:ext uri="{9D8B030D-6E8A-4147-A177-3AD203B41FA5}">
                      <a16:colId xmlns:a16="http://schemas.microsoft.com/office/drawing/2014/main" val="2754812915"/>
                    </a:ext>
                  </a:extLst>
                </a:gridCol>
              </a:tblGrid>
              <a:tr h="130852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.doxy config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Developer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Function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Meaning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045247"/>
                  </a:ext>
                </a:extLst>
              </a:tr>
              <a:tr h="338418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EXTRACT_PRIVATE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include private members of a class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405684"/>
                  </a:ext>
                </a:extLst>
              </a:tr>
              <a:tr h="338418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EXTRACT_STATIC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include static members of a class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067107"/>
                  </a:ext>
                </a:extLst>
              </a:tr>
              <a:tr h="338418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EXTRACT_LOCAL_CLASSES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include locally defined class and structs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9117938"/>
                  </a:ext>
                </a:extLst>
              </a:tr>
              <a:tr h="654862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INPUT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/Common, /</a:t>
                      </a:r>
                      <a:r>
                        <a:rPr lang="en-US" sz="1000" dirty="0" err="1">
                          <a:effectLst/>
                        </a:rPr>
                        <a:t>Common_XXX</a:t>
                      </a:r>
                      <a:r>
                        <a:rPr lang="en-US" sz="1000" dirty="0">
                          <a:effectLst/>
                        </a:rPr>
                        <a:t>, /</a:t>
                      </a:r>
                      <a:r>
                        <a:rPr lang="en-US" sz="1000" dirty="0" err="1">
                          <a:effectLst/>
                        </a:rPr>
                        <a:t>Common_PCM</a:t>
                      </a:r>
                      <a:r>
                        <a:rPr lang="en-US" sz="1000" dirty="0">
                          <a:effectLst/>
                        </a:rPr>
                        <a:t>, /</a:t>
                      </a:r>
                      <a:r>
                        <a:rPr lang="en-US" sz="1000" dirty="0" err="1">
                          <a:effectLst/>
                        </a:rPr>
                        <a:t>CoreFramework</a:t>
                      </a:r>
                      <a:r>
                        <a:rPr lang="en-US" sz="1000">
                          <a:effectLst/>
                        </a:rPr>
                        <a:t>, /</a:t>
                      </a:r>
                      <a:r>
                        <a:rPr lang="en-US" sz="1000" dirty="0" err="1">
                          <a:effectLst/>
                        </a:rPr>
                        <a:t>CoreModules</a:t>
                      </a:r>
                      <a:r>
                        <a:rPr lang="en-US" sz="1000" dirty="0">
                          <a:effectLst/>
                        </a:rPr>
                        <a:t>, /</a:t>
                      </a:r>
                      <a:r>
                        <a:rPr lang="en-US" sz="1000" dirty="0" err="1">
                          <a:effectLst/>
                        </a:rPr>
                        <a:t>CoreModules_PCM</a:t>
                      </a:r>
                      <a:r>
                        <a:rPr lang="en-US" sz="1000" dirty="0">
                          <a:effectLst/>
                        </a:rPr>
                        <a:t>, /Interfaces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/CoreModules_PCM/World_PCM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 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012167"/>
                  </a:ext>
                </a:extLst>
              </a:tr>
              <a:tr h="130852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FILE_PATTERNS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*.dox, *.h, *.md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*.cpp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 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167609"/>
                  </a:ext>
                </a:extLst>
              </a:tr>
              <a:tr h="338418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INLINE_SOURCES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include body of functions, classes and enums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431733"/>
                  </a:ext>
                </a:extLst>
              </a:tr>
              <a:tr h="443899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HTML_EXTRA_FILES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openPASS_Setup_StepByStep.pdf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 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specify source files that should be copied to the output directory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947258"/>
                  </a:ext>
                </a:extLst>
              </a:tr>
              <a:tr h="549380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CLASS_DIAGRAMS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generate a class diagram for class with base or super classes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202453"/>
                  </a:ext>
                </a:extLst>
              </a:tr>
              <a:tr h="232937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HAVE_DOT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the dot tool is available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828626"/>
                  </a:ext>
                </a:extLst>
              </a:tr>
              <a:tr h="549380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CLASS_GRAPH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whether to generate a graph for each class showing interitance relations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615063"/>
                  </a:ext>
                </a:extLst>
              </a:tr>
              <a:tr h="654862"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COLLABORATION_GRAPH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YES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effectLst/>
                        </a:rPr>
                        <a:t>NO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</a:rPr>
                        <a:t>whether to generate a graph for each class showing implementation dependencies</a:t>
                      </a:r>
                    </a:p>
                  </a:txBody>
                  <a:tcPr marL="16405" marR="16405" marT="12304" marB="1230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957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152442"/>
      </p:ext>
    </p:extLst>
  </p:cSld>
  <p:clrMapOvr>
    <a:masterClrMapping/>
  </p:clrMapOvr>
</p:sld>
</file>

<file path=ppt/theme/theme1.xml><?xml version="1.0" encoding="utf-8"?>
<a:theme xmlns:a="http://schemas.openxmlformats.org/drawingml/2006/main" name="ITK Vorlagenmaster 4:3 V2.0">
  <a:themeElements>
    <a:clrScheme name="ITK Standard 2.0">
      <a:dk1>
        <a:srgbClr val="000000"/>
      </a:dk1>
      <a:lt1>
        <a:sysClr val="window" lastClr="FFFFFF"/>
      </a:lt1>
      <a:dk2>
        <a:srgbClr val="2B929D"/>
      </a:dk2>
      <a:lt2>
        <a:srgbClr val="69768D"/>
      </a:lt2>
      <a:accent1>
        <a:srgbClr val="A90A28"/>
      </a:accent1>
      <a:accent2>
        <a:srgbClr val="EB8E13"/>
      </a:accent2>
      <a:accent3>
        <a:srgbClr val="BFCA00"/>
      </a:accent3>
      <a:accent4>
        <a:srgbClr val="5B9F1D"/>
      </a:accent4>
      <a:accent5>
        <a:srgbClr val="004689"/>
      </a:accent5>
      <a:accent6>
        <a:srgbClr val="5D6A70"/>
      </a:accent6>
      <a:hlink>
        <a:srgbClr val="004689"/>
      </a:hlink>
      <a:folHlink>
        <a:srgbClr val="9D27A9"/>
      </a:folHlink>
    </a:clrScheme>
    <a:fontScheme name="ITK">
      <a:majorFont>
        <a:latin typeface="Cambria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5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TK_Vorlagenmaster.potx  -  Schreibgeschützt" id="{EDB86049-EE3B-4A2A-8CD1-AF688FFAE121}" vid="{6FF94101-B9DC-4BCE-95F7-A7EE1F3CC6A8}"/>
    </a:ext>
  </a:extLst>
</a:theme>
</file>

<file path=ppt/theme/theme2.xml><?xml version="1.0" encoding="utf-8"?>
<a:theme xmlns:a="http://schemas.openxmlformats.org/drawingml/2006/main" name="Larissa">
  <a:themeElements>
    <a:clrScheme name="ITK Standard 2.0">
      <a:dk1>
        <a:srgbClr val="000000"/>
      </a:dk1>
      <a:lt1>
        <a:sysClr val="window" lastClr="FFFFFF"/>
      </a:lt1>
      <a:dk2>
        <a:srgbClr val="2B929D"/>
      </a:dk2>
      <a:lt2>
        <a:srgbClr val="69768D"/>
      </a:lt2>
      <a:accent1>
        <a:srgbClr val="A90A28"/>
      </a:accent1>
      <a:accent2>
        <a:srgbClr val="EB8E13"/>
      </a:accent2>
      <a:accent3>
        <a:srgbClr val="BFCA00"/>
      </a:accent3>
      <a:accent4>
        <a:srgbClr val="5B9F1D"/>
      </a:accent4>
      <a:accent5>
        <a:srgbClr val="004689"/>
      </a:accent5>
      <a:accent6>
        <a:srgbClr val="5D6A70"/>
      </a:accent6>
      <a:hlink>
        <a:srgbClr val="004689"/>
      </a:hlink>
      <a:folHlink>
        <a:srgbClr val="9D27A9"/>
      </a:folHlink>
    </a:clrScheme>
    <a:fontScheme name="ITK 3">
      <a:majorFont>
        <a:latin typeface="Cambria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3.xml><?xml version="1.0" encoding="utf-8"?>
<a:theme xmlns:a="http://schemas.openxmlformats.org/drawingml/2006/main" name="Larissa">
  <a:themeElements>
    <a:clrScheme name="ITK Standard 2.0">
      <a:dk1>
        <a:srgbClr val="000000"/>
      </a:dk1>
      <a:lt1>
        <a:sysClr val="window" lastClr="FFFFFF"/>
      </a:lt1>
      <a:dk2>
        <a:srgbClr val="2B929D"/>
      </a:dk2>
      <a:lt2>
        <a:srgbClr val="69768D"/>
      </a:lt2>
      <a:accent1>
        <a:srgbClr val="A90A28"/>
      </a:accent1>
      <a:accent2>
        <a:srgbClr val="EB8E13"/>
      </a:accent2>
      <a:accent3>
        <a:srgbClr val="BFCA00"/>
      </a:accent3>
      <a:accent4>
        <a:srgbClr val="5B9F1D"/>
      </a:accent4>
      <a:accent5>
        <a:srgbClr val="004689"/>
      </a:accent5>
      <a:accent6>
        <a:srgbClr val="5D6A70"/>
      </a:accent6>
      <a:hlink>
        <a:srgbClr val="004689"/>
      </a:hlink>
      <a:folHlink>
        <a:srgbClr val="9D27A9"/>
      </a:folHlink>
    </a:clrScheme>
    <a:fontScheme name="ITK">
      <a:majorFont>
        <a:latin typeface="Cambria"/>
        <a:ea typeface=""/>
        <a:cs typeface=""/>
      </a:majorFont>
      <a:minorFont>
        <a:latin typeface="Segoe U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ITK_Vorlagenmaster</Template>
  <TotalTime>0</TotalTime>
  <Words>1128</Words>
  <Application>Microsoft Office PowerPoint</Application>
  <PresentationFormat>Bildschirmpräsentation (4:3)</PresentationFormat>
  <Paragraphs>307</Paragraphs>
  <Slides>14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3" baseType="lpstr">
      <vt:lpstr>Calibri</vt:lpstr>
      <vt:lpstr>Calibri Light</vt:lpstr>
      <vt:lpstr>Georgia</vt:lpstr>
      <vt:lpstr>Wingdings</vt:lpstr>
      <vt:lpstr>Courier New</vt:lpstr>
      <vt:lpstr>Cambria</vt:lpstr>
      <vt:lpstr>Segoe UI</vt:lpstr>
      <vt:lpstr>Arial</vt:lpstr>
      <vt:lpstr>ITK Vorlagenmaster 4:3 V2.0</vt:lpstr>
      <vt:lpstr>openPASS</vt:lpstr>
      <vt:lpstr>PowerPoint-Präsentation</vt:lpstr>
      <vt:lpstr>Preparation</vt:lpstr>
      <vt:lpstr>Documentation Concept</vt:lpstr>
      <vt:lpstr>Documentation Concept</vt:lpstr>
      <vt:lpstr>Documentation Concept</vt:lpstr>
      <vt:lpstr>Documentation Concept</vt:lpstr>
      <vt:lpstr>Developer vs. Function Documentation</vt:lpstr>
      <vt:lpstr>Developer vs. Function Documentation</vt:lpstr>
      <vt:lpstr>Framework Folder Structure</vt:lpstr>
      <vt:lpstr>Open Source Developer doc</vt:lpstr>
      <vt:lpstr>Proprietary Developer doc</vt:lpstr>
      <vt:lpstr>Open Source Function doc</vt:lpstr>
      <vt:lpstr>Proprietary Function doc</vt:lpstr>
    </vt:vector>
  </TitlesOfParts>
  <Company>ITK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openPASS</dc:title>
  <dc:creator>Bo Zhang</dc:creator>
  <cp:lastModifiedBy>Dmitri Fix</cp:lastModifiedBy>
  <cp:revision>153</cp:revision>
  <cp:lastPrinted>2016-05-20T07:46:22Z</cp:lastPrinted>
  <dcterms:created xsi:type="dcterms:W3CDTF">2018-06-29T09:48:22Z</dcterms:created>
  <dcterms:modified xsi:type="dcterms:W3CDTF">2018-12-14T09:04:14Z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odulnummer">
    <vt:lpwstr>&lt;Modulnummer&gt;</vt:lpwstr>
  </property>
  <property fmtid="{D5CDD505-2E9C-101B-9397-08002B2CF9AE}" pid="3" name="Dokumentnummer">
    <vt:lpwstr>3010D6DE</vt:lpwstr>
  </property>
  <property fmtid="{D5CDD505-2E9C-101B-9397-08002B2CF9AE}" pid="4" name="Version">
    <vt:lpwstr>2.1.2</vt:lpwstr>
  </property>
  <property fmtid="{D5CDD505-2E9C-101B-9397-08002B2CF9AE}" pid="5" name="_ConfidentialityClass">
    <vt:lpwstr>vertraulich</vt:lpwstr>
  </property>
  <property fmtid="{D5CDD505-2E9C-101B-9397-08002B2CF9AE}" pid="6" name="Gültigkeitsdatum">
    <vt:lpwstr>07.02.2017</vt:lpwstr>
  </property>
</Properties>
</file>